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16-07-08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16-07-08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16-07-08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16-07-08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16-07-08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16-07-08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16-07-08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16-07-08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16-07-08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16-07-08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16-07-08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585" y="3913281"/>
            <a:ext cx="6785415" cy="1470025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Dynamic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Riry</a:t>
            </a:r>
            <a:r>
              <a:rPr lang="en-US" dirty="0" smtClean="0"/>
              <a:t> &amp; André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2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Thanks!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7391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The 3 tasks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2664244"/>
            <a:ext cx="7583488" cy="2711008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4400" dirty="0" smtClean="0"/>
              <a:t>Inventory planning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Packing products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Delivery planning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2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Inventory </a:t>
            </a:r>
            <a:r>
              <a:rPr lang="fr-CA" sz="4800" b="1" dirty="0" smtClean="0"/>
              <a:t>Planning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190239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4400" dirty="0" smtClean="0"/>
              <a:t>Determine </a:t>
            </a:r>
            <a:r>
              <a:rPr lang="en-US" sz="4400" dirty="0"/>
              <a:t>the minimum capacity needed to store all of the supplies before they are </a:t>
            </a:r>
            <a:r>
              <a:rPr lang="en-US" sz="4400" dirty="0" smtClean="0"/>
              <a:t>shipped.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60" y="2326640"/>
            <a:ext cx="3721208" cy="36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Packing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 smtClean="0"/>
              <a:t>Xxxxx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51" y="2522220"/>
            <a:ext cx="32639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8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???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 smtClean="0"/>
              <a:t>Xxxxx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7F01"/>
                </a:solidFill>
              </a:rPr>
              <a:t>(some image here</a:t>
            </a:r>
            <a:r>
              <a:rPr lang="en-US" sz="2000" dirty="0" smtClean="0">
                <a:solidFill>
                  <a:srgbClr val="FF7F01"/>
                </a:solidFill>
              </a:rPr>
              <a:t>)</a:t>
            </a:r>
            <a:endParaRPr lang="en-US" sz="2000" dirty="0">
              <a:solidFill>
                <a:srgbClr val="FF7F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7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DP to all problems? Are you sure?</a:t>
            </a:r>
            <a:endParaRPr lang="en-US" sz="4000" b="1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708651" y="2072481"/>
            <a:ext cx="2654300" cy="18494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/>
              <a:t>Packing Products</a:t>
            </a:r>
          </a:p>
          <a:p>
            <a:pPr marL="0" indent="0" algn="ctr">
              <a:buNone/>
            </a:pPr>
            <a:r>
              <a:rPr lang="en-US" sz="1200" dirty="0">
                <a:solidFill>
                  <a:srgbClr val="FF7F01"/>
                </a:solidFill>
              </a:rPr>
              <a:t>(some image here</a:t>
            </a:r>
            <a:r>
              <a:rPr lang="en-US" sz="1200" dirty="0" smtClean="0">
                <a:solidFill>
                  <a:srgbClr val="FF7F01"/>
                </a:solidFill>
              </a:rPr>
              <a:t>)</a:t>
            </a:r>
            <a:endParaRPr lang="en-US" sz="1200" dirty="0">
              <a:solidFill>
                <a:srgbClr val="FF7F0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248343" y="4267200"/>
            <a:ext cx="2654300" cy="18494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???</a:t>
            </a:r>
          </a:p>
          <a:p>
            <a:pPr marL="0" indent="0" algn="ctr">
              <a:buNone/>
            </a:pPr>
            <a:r>
              <a:rPr lang="en-US" sz="1200" dirty="0" smtClean="0">
                <a:solidFill>
                  <a:srgbClr val="FF7F01"/>
                </a:solidFill>
              </a:rPr>
              <a:t>(Some image here)</a:t>
            </a:r>
            <a:endParaRPr lang="en-US" sz="1200" dirty="0">
              <a:solidFill>
                <a:srgbClr val="FF7F0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779463" y="2072481"/>
            <a:ext cx="2654300" cy="18494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dirty="0" smtClean="0"/>
              <a:t>Inventory Planning</a:t>
            </a:r>
          </a:p>
          <a:p>
            <a:pPr marL="0" indent="0" algn="ctr">
              <a:buNone/>
            </a:pPr>
            <a:r>
              <a:rPr lang="en-US" sz="1200" dirty="0" smtClean="0">
                <a:solidFill>
                  <a:schemeClr val="accent1"/>
                </a:solidFill>
              </a:rPr>
              <a:t>(some image here)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3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About Dynamic Programming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Xxxxx</a:t>
            </a:r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79463" y="5957048"/>
            <a:ext cx="7583488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1680" y="560832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 timeline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2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Let’s solve one of them today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Xxxxx</a:t>
            </a:r>
            <a:r>
              <a:rPr lang="is-IS" dirty="0" smtClean="0"/>
              <a:t>…</a:t>
            </a:r>
          </a:p>
          <a:p>
            <a:pPr>
              <a:buFont typeface="Arial"/>
              <a:buChar char="•"/>
            </a:pPr>
            <a:endParaRPr lang="is-IS" dirty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/>
          </a:p>
          <a:p>
            <a:pPr>
              <a:buFont typeface="Arial"/>
              <a:buChar char="•"/>
            </a:pPr>
            <a:endParaRPr lang="is-IS" dirty="0" smtClean="0"/>
          </a:p>
          <a:p>
            <a:pPr>
              <a:buFont typeface="Arial"/>
              <a:buChar char="•"/>
            </a:pPr>
            <a:endParaRPr lang="is-IS" dirty="0"/>
          </a:p>
          <a:p>
            <a:pPr>
              <a:buFont typeface="Arial"/>
              <a:buChar char="•"/>
            </a:pPr>
            <a:r>
              <a:rPr lang="is-IS" sz="2000" dirty="0">
                <a:solidFill>
                  <a:srgbClr val="FF7F01"/>
                </a:solidFill>
              </a:rPr>
              <a:t>(</a:t>
            </a:r>
            <a:r>
              <a:rPr lang="is-IS" sz="2000" dirty="0" smtClean="0">
                <a:solidFill>
                  <a:srgbClr val="FF7F01"/>
                </a:solidFill>
              </a:rPr>
              <a:t>many </a:t>
            </a:r>
            <a:r>
              <a:rPr lang="is-IS" sz="2000" dirty="0">
                <a:solidFill>
                  <a:srgbClr val="FF7F01"/>
                </a:solidFill>
              </a:rPr>
              <a:t>slides to </a:t>
            </a:r>
            <a:r>
              <a:rPr lang="is-IS" sz="2000" dirty="0" smtClean="0">
                <a:solidFill>
                  <a:srgbClr val="FF7F01"/>
                </a:solidFill>
              </a:rPr>
              <a:t>explain it)</a:t>
            </a:r>
            <a:endParaRPr lang="en-US" sz="2000" dirty="0">
              <a:solidFill>
                <a:srgbClr val="FF7F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221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Other algorithms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Can other algorithms solve the same problems?</a:t>
            </a:r>
          </a:p>
          <a:p>
            <a:pPr>
              <a:buFont typeface="Arial"/>
              <a:buChar char="•"/>
            </a:pPr>
            <a:r>
              <a:rPr lang="en-US" dirty="0" smtClean="0"/>
              <a:t>Why use DP for these cases?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Xxxxx</a:t>
            </a:r>
            <a:r>
              <a:rPr lang="is-I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1464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443</TotalTime>
  <Words>121</Words>
  <Application>Microsoft Macintosh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Pixel</vt:lpstr>
      <vt:lpstr>Dynamic Programming</vt:lpstr>
      <vt:lpstr>The 3 tasks</vt:lpstr>
      <vt:lpstr>Inventory Planning</vt:lpstr>
      <vt:lpstr>Packing products</vt:lpstr>
      <vt:lpstr>???</vt:lpstr>
      <vt:lpstr>DP to all problems? Are you sure?</vt:lpstr>
      <vt:lpstr>About Dynamic Programming</vt:lpstr>
      <vt:lpstr>Let’s solve one of them today</vt:lpstr>
      <vt:lpstr>Other algorithms</vt:lpstr>
      <vt:lpstr>Thanks!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SAP SAP</dc:creator>
  <cp:lastModifiedBy>SAP SAP</cp:lastModifiedBy>
  <cp:revision>34</cp:revision>
  <dcterms:created xsi:type="dcterms:W3CDTF">2016-07-03T20:23:50Z</dcterms:created>
  <dcterms:modified xsi:type="dcterms:W3CDTF">2016-07-08T15:52:19Z</dcterms:modified>
</cp:coreProperties>
</file>