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585" y="3913281"/>
            <a:ext cx="6785415" cy="1470025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Dynamic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Riry</a:t>
            </a:r>
            <a:r>
              <a:rPr lang="en-US" dirty="0" smtClean="0"/>
              <a:t> &amp; André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2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Thanks!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7391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The 3 tasks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2664244"/>
            <a:ext cx="7583488" cy="2711008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4400" dirty="0" smtClean="0"/>
              <a:t>Inventory planning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Packing products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Delivery planning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2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Inventory </a:t>
            </a:r>
            <a:r>
              <a:rPr lang="fr-CA" sz="4800" b="1" dirty="0" smtClean="0"/>
              <a:t>Planning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1902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 smtClean="0"/>
              <a:t>Determine </a:t>
            </a:r>
            <a:r>
              <a:rPr lang="en-US" sz="3600" dirty="0"/>
              <a:t>the minimum capacity needed to store all of the supplies before they are </a:t>
            </a:r>
            <a:r>
              <a:rPr lang="en-US" sz="3600" dirty="0" smtClean="0"/>
              <a:t>shipped.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60" y="2326640"/>
            <a:ext cx="3721208" cy="36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Packing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581" y="1981201"/>
            <a:ext cx="4023360" cy="39751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Pack a single container as densely as possible or pack all objects using as fell containers as possible.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51" y="2522220"/>
            <a:ext cx="32639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85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Delivery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Find the optimal set of rules in order to delivery to a given set of customers.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455" y="2583180"/>
            <a:ext cx="3670496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7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DP to all problems? Are you sure?</a:t>
            </a:r>
            <a:endParaRPr lang="en-US" sz="4000" b="1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444491" y="2071449"/>
            <a:ext cx="2654300" cy="20343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rgbClr val="103154"/>
                </a:solidFill>
              </a:rPr>
              <a:t>Packing </a:t>
            </a:r>
            <a:r>
              <a:rPr lang="en-US" sz="4800" dirty="0" smtClean="0">
                <a:solidFill>
                  <a:srgbClr val="103154"/>
                </a:solidFill>
              </a:rPr>
              <a:t>Products</a:t>
            </a:r>
          </a:p>
          <a:p>
            <a:pPr marL="0" indent="0" algn="ctr">
              <a:buNone/>
            </a:pPr>
            <a:r>
              <a:rPr lang="en-US" sz="1600" dirty="0" smtClean="0">
                <a:solidFill>
                  <a:srgbClr val="FF7F01"/>
                </a:solidFill>
              </a:rPr>
              <a:t>(knapsack problem)</a:t>
            </a:r>
            <a:endParaRPr lang="en-US" sz="1600" dirty="0" smtClean="0">
              <a:solidFill>
                <a:srgbClr val="FF7F0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876301" y="2071449"/>
            <a:ext cx="2654300" cy="20255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chemeClr val="tx1"/>
                </a:solidFill>
              </a:rPr>
              <a:t>Delivery </a:t>
            </a:r>
            <a:r>
              <a:rPr lang="en-US" sz="4800" dirty="0" smtClean="0">
                <a:solidFill>
                  <a:schemeClr val="tx1"/>
                </a:solidFill>
              </a:rPr>
              <a:t>Planning</a:t>
            </a:r>
          </a:p>
          <a:p>
            <a:pPr marL="0" indent="0" algn="ctr">
              <a:buNone/>
            </a:pPr>
            <a:r>
              <a:rPr lang="en-US" sz="1600" dirty="0" smtClean="0">
                <a:solidFill>
                  <a:srgbClr val="FF7F01"/>
                </a:solidFill>
              </a:rPr>
              <a:t>(shortest path problem)</a:t>
            </a:r>
            <a:endParaRPr lang="en-US" sz="1600" dirty="0" smtClean="0">
              <a:solidFill>
                <a:srgbClr val="FF7F0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228023" y="4304124"/>
            <a:ext cx="2654300" cy="20343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rgbClr val="103154"/>
                </a:solidFill>
              </a:rPr>
              <a:t>Inventory </a:t>
            </a:r>
            <a:r>
              <a:rPr lang="en-US" sz="4800" dirty="0" smtClean="0">
                <a:solidFill>
                  <a:srgbClr val="103154"/>
                </a:solidFill>
              </a:rPr>
              <a:t>Planning</a:t>
            </a:r>
          </a:p>
          <a:p>
            <a:pPr marL="0" indent="0" algn="ctr"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(time optimal control)</a:t>
            </a:r>
            <a:endParaRPr lang="en-US" sz="16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13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/>
              <a:t>About Dynamic Programming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Is a way to solve a complex problem by breaking it down into a collection of simpler sub-problems</a:t>
            </a:r>
          </a:p>
          <a:p>
            <a:pPr>
              <a:buFont typeface="Arial"/>
              <a:buChar char="•"/>
            </a:pPr>
            <a:r>
              <a:rPr lang="en-US" dirty="0" smtClean="0"/>
              <a:t>Overlapping sub-problems</a:t>
            </a:r>
          </a:p>
          <a:p>
            <a:pPr>
              <a:buFont typeface="Arial"/>
              <a:buChar char="•"/>
            </a:pPr>
            <a:r>
              <a:rPr lang="en-US" dirty="0" smtClean="0"/>
              <a:t>Top-down and bottom-up approaches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79463" y="5957048"/>
            <a:ext cx="7583488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1680" y="5913120"/>
            <a:ext cx="9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4" name="Down Arrow Callout 3"/>
          <p:cNvSpPr/>
          <p:nvPr/>
        </p:nvSpPr>
        <p:spPr>
          <a:xfrm>
            <a:off x="2430298" y="5410314"/>
            <a:ext cx="696925" cy="441599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1950</a:t>
            </a:r>
            <a:endParaRPr lang="en-US" dirty="0"/>
          </a:p>
        </p:txBody>
      </p:sp>
      <p:sp>
        <p:nvSpPr>
          <p:cNvPr id="7" name="Down Arrow Callout 6"/>
          <p:cNvSpPr/>
          <p:nvPr/>
        </p:nvSpPr>
        <p:spPr>
          <a:xfrm>
            <a:off x="7347738" y="5410314"/>
            <a:ext cx="696925" cy="441599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22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Let’s solve Inventory Planning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359536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is-IS" dirty="0" smtClean="0"/>
              <a:t>A B2B client creates an order for the next 4 months</a:t>
            </a:r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r>
              <a:rPr lang="is-IS" sz="1400" dirty="0" smtClean="0"/>
              <a:t>The items are delivered at the end of each month</a:t>
            </a:r>
          </a:p>
          <a:p>
            <a:pPr>
              <a:lnSpc>
                <a:spcPct val="50000"/>
              </a:lnSpc>
              <a:buFont typeface="Arial"/>
              <a:buChar char="•"/>
            </a:pPr>
            <a:r>
              <a:rPr lang="is-IS" sz="1400" dirty="0" smtClean="0"/>
              <a:t>We are able to produce 400 items a month</a:t>
            </a:r>
          </a:p>
          <a:p>
            <a:pPr>
              <a:lnSpc>
                <a:spcPct val="50000"/>
              </a:lnSpc>
              <a:buFont typeface="Arial"/>
              <a:buChar char="•"/>
            </a:pPr>
            <a:r>
              <a:rPr lang="is-IS" sz="1400" dirty="0" smtClean="0"/>
              <a:t>If we produce more than 200 items in any month, we need to hire more staff at $4000 per month</a:t>
            </a:r>
          </a:p>
          <a:p>
            <a:pPr>
              <a:lnSpc>
                <a:spcPct val="50000"/>
              </a:lnSpc>
              <a:buFont typeface="Arial"/>
              <a:buChar char="•"/>
            </a:pPr>
            <a:r>
              <a:rPr lang="is-IS" sz="1400" dirty="0" smtClean="0"/>
              <a:t>Stock carry over from one month to another costs </a:t>
            </a:r>
            <a:r>
              <a:rPr lang="is-IS" sz="1400" dirty="0"/>
              <a:t>$500 a month</a:t>
            </a:r>
            <a:r>
              <a:rPr lang="is-IS" sz="1400" dirty="0" smtClean="0"/>
              <a:t> for each 100 items</a:t>
            </a:r>
          </a:p>
          <a:p>
            <a:pPr>
              <a:lnSpc>
                <a:spcPct val="50000"/>
              </a:lnSpc>
              <a:buFont typeface="Arial"/>
              <a:buChar char="•"/>
            </a:pPr>
            <a:r>
              <a:rPr lang="is-IS" sz="1400" dirty="0" smtClean="0"/>
              <a:t>We have zero items in stock now and we plan to have zero items in stock at the end of December</a:t>
            </a:r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76296"/>
              </p:ext>
            </p:extLst>
          </p:nvPr>
        </p:nvGraphicFramePr>
        <p:xfrm>
          <a:off x="2123440" y="2636519"/>
          <a:ext cx="4354285" cy="1315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Items schedule for delivery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300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221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Overlapping sub-problems</a:t>
            </a:r>
            <a:endParaRPr lang="en-US" sz="4400" b="1" dirty="0"/>
          </a:p>
        </p:txBody>
      </p:sp>
      <p:sp>
        <p:nvSpPr>
          <p:cNvPr id="5" name="Oval 4"/>
          <p:cNvSpPr/>
          <p:nvPr/>
        </p:nvSpPr>
        <p:spPr>
          <a:xfrm>
            <a:off x="5406391" y="4846423"/>
            <a:ext cx="797854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406391" y="2997200"/>
            <a:ext cx="797854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711304" y="2997200"/>
            <a:ext cx="797854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2659916" y="4846423"/>
            <a:ext cx="797854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723178" y="3149600"/>
            <a:ext cx="1514764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692698" y="3261360"/>
            <a:ext cx="15147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733338" y="5151120"/>
            <a:ext cx="1514764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3723178" y="5273040"/>
            <a:ext cx="15147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2946400" y="3749040"/>
            <a:ext cx="10160" cy="944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3078480" y="3749040"/>
            <a:ext cx="0" cy="944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5801360" y="3749040"/>
            <a:ext cx="10160" cy="944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933440" y="3749040"/>
            <a:ext cx="0" cy="944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723178" y="3677920"/>
            <a:ext cx="1683213" cy="109728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3616960" y="3749040"/>
            <a:ext cx="1696720" cy="1097383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3509158" y="3556000"/>
            <a:ext cx="1804522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3616960" y="3616960"/>
            <a:ext cx="1789431" cy="1229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ircular Arrow 36"/>
          <p:cNvSpPr/>
          <p:nvPr/>
        </p:nvSpPr>
        <p:spPr>
          <a:xfrm rot="10800000">
            <a:off x="2865120" y="5242560"/>
            <a:ext cx="386080" cy="548640"/>
          </a:xfrm>
          <a:prstGeom prst="circularArrow">
            <a:avLst/>
          </a:prstGeom>
          <a:ln w="3175" cmpd="sng"/>
          <a:effectLst/>
          <a:scene3d>
            <a:camera prst="orthographicFront">
              <a:rot lat="0" lon="0" rev="0"/>
            </a:camera>
            <a:lightRig rig="glow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ircular Arrow 37"/>
          <p:cNvSpPr/>
          <p:nvPr/>
        </p:nvSpPr>
        <p:spPr>
          <a:xfrm rot="10800000">
            <a:off x="5618480" y="5273040"/>
            <a:ext cx="386080" cy="548640"/>
          </a:xfrm>
          <a:prstGeom prst="circularArrow">
            <a:avLst/>
          </a:prstGeom>
          <a:ln w="3175" cmpd="sng"/>
          <a:effectLst/>
          <a:scene3d>
            <a:camera prst="orthographicFront">
              <a:rot lat="0" lon="0" rev="0"/>
            </a:camera>
            <a:lightRig rig="glow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ircular Arrow 38"/>
          <p:cNvSpPr/>
          <p:nvPr/>
        </p:nvSpPr>
        <p:spPr>
          <a:xfrm>
            <a:off x="2915920" y="2631440"/>
            <a:ext cx="386080" cy="548640"/>
          </a:xfrm>
          <a:prstGeom prst="circularArrow">
            <a:avLst/>
          </a:prstGeom>
          <a:ln w="3175" cmpd="sng"/>
          <a:effectLst/>
          <a:scene3d>
            <a:camera prst="orthographicFront">
              <a:rot lat="0" lon="0" rev="0"/>
            </a:camera>
            <a:lightRig rig="glow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ircular Arrow 39"/>
          <p:cNvSpPr/>
          <p:nvPr/>
        </p:nvSpPr>
        <p:spPr>
          <a:xfrm>
            <a:off x="5618480" y="2631440"/>
            <a:ext cx="386080" cy="548640"/>
          </a:xfrm>
          <a:prstGeom prst="circularArrow">
            <a:avLst/>
          </a:prstGeom>
          <a:ln w="3175" cmpd="sng"/>
          <a:effectLst/>
          <a:scene3d>
            <a:camera prst="orthographicFront">
              <a:rot lat="0" lon="0" rev="0"/>
            </a:camera>
            <a:lightRig rig="glow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296762" y="3860800"/>
            <a:ext cx="965403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</a:p>
        </p:txBody>
      </p:sp>
      <p:sp>
        <p:nvSpPr>
          <p:cNvPr id="58" name="Oval 57"/>
          <p:cNvSpPr/>
          <p:nvPr/>
        </p:nvSpPr>
        <p:spPr>
          <a:xfrm>
            <a:off x="7581482" y="3870960"/>
            <a:ext cx="965403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</a:p>
        </p:txBody>
      </p:sp>
      <p:sp>
        <p:nvSpPr>
          <p:cNvPr id="4" name="Left Brace 3"/>
          <p:cNvSpPr/>
          <p:nvPr/>
        </p:nvSpPr>
        <p:spPr>
          <a:xfrm>
            <a:off x="1859280" y="2387600"/>
            <a:ext cx="579120" cy="354584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6339840" y="2387600"/>
            <a:ext cx="568960" cy="35458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01623" y="4155440"/>
            <a:ext cx="356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043629" y="4155440"/>
            <a:ext cx="4313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64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2139</TotalTime>
  <Words>257</Words>
  <Application>Microsoft Macintosh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Pixel</vt:lpstr>
      <vt:lpstr>Dynamic Programming</vt:lpstr>
      <vt:lpstr>The 3 tasks</vt:lpstr>
      <vt:lpstr>Inventory Planning</vt:lpstr>
      <vt:lpstr>Packing products</vt:lpstr>
      <vt:lpstr>Delivery planning</vt:lpstr>
      <vt:lpstr>DP to all problems? Are you sure?</vt:lpstr>
      <vt:lpstr>About Dynamic Programming</vt:lpstr>
      <vt:lpstr>Let’s solve Inventory Planning</vt:lpstr>
      <vt:lpstr>Overlapping sub-problems</vt:lpstr>
      <vt:lpstr>Thanks!</vt:lpstr>
    </vt:vector>
  </TitlesOfParts>
  <Company>SAP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SAP SAP</dc:creator>
  <cp:lastModifiedBy>SAP SAP</cp:lastModifiedBy>
  <cp:revision>124</cp:revision>
  <dcterms:created xsi:type="dcterms:W3CDTF">2016-07-03T20:23:50Z</dcterms:created>
  <dcterms:modified xsi:type="dcterms:W3CDTF">2016-09-11T01:55:28Z</dcterms:modified>
</cp:coreProperties>
</file>