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585" y="3913281"/>
            <a:ext cx="6785415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Dynamic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Riry</a:t>
            </a:r>
            <a:r>
              <a:rPr lang="en-US" dirty="0" smtClean="0"/>
              <a:t> &amp; André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Thanks!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39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3 tasks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664244"/>
            <a:ext cx="7583488" cy="271100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4400" dirty="0" smtClean="0"/>
              <a:t>Inventory planning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Packing products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Delivery planning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2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Inventory </a:t>
            </a:r>
            <a:r>
              <a:rPr lang="fr-CA" sz="4800" b="1" dirty="0" smtClean="0"/>
              <a:t>Planning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1902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Determine </a:t>
            </a:r>
            <a:r>
              <a:rPr lang="en-US" sz="3600" dirty="0"/>
              <a:t>the minimum capacity needed to store all of the supplies before they are </a:t>
            </a:r>
            <a:r>
              <a:rPr lang="en-US" sz="3600" dirty="0" smtClean="0"/>
              <a:t>shipped.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2326640"/>
            <a:ext cx="372120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Packing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581" y="1981201"/>
            <a:ext cx="4023360" cy="3975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Pack a single container as densely as possible or pack all objects using as fell containers as possible.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1" y="2522220"/>
            <a:ext cx="3263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Delivery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Find the optimal set of rules in order to delivery to a given set of customers.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55" y="2583180"/>
            <a:ext cx="3670496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DP to all problems? Are you sure?</a:t>
            </a:r>
            <a:endParaRPr lang="en-US" sz="4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708651" y="2072481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/>
              <a:t>Packing Products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7F01"/>
                </a:solidFill>
              </a:rPr>
              <a:t>( knapsack problem 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248343" y="4267200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Delivery </a:t>
            </a:r>
            <a:r>
              <a:rPr lang="en-US" sz="4000" dirty="0"/>
              <a:t>Planning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7F01"/>
                </a:solidFill>
              </a:rPr>
              <a:t>( shortest path problem 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79463" y="2072481"/>
            <a:ext cx="2654300" cy="18494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 smtClean="0"/>
              <a:t>Inventory Planning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chemeClr val="accent1"/>
                </a:solidFill>
              </a:rPr>
              <a:t>( ??? )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About Dynamic Programming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Is a way to solve a complex problem by breaking it down into a collection of simpler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Optimal substructure and overlapping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Top-down and bottom-up approaches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463" y="5957048"/>
            <a:ext cx="7583488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1680" y="560832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timeline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2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Let’s solve one of them today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Xxxxx</a:t>
            </a:r>
            <a:r>
              <a:rPr lang="is-IS" dirty="0" smtClean="0"/>
              <a:t>…</a:t>
            </a:r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r>
              <a:rPr lang="is-IS" sz="2000" dirty="0">
                <a:solidFill>
                  <a:srgbClr val="FF7F01"/>
                </a:solidFill>
              </a:rPr>
              <a:t>(</a:t>
            </a:r>
            <a:r>
              <a:rPr lang="is-IS" sz="2000" dirty="0" smtClean="0">
                <a:solidFill>
                  <a:srgbClr val="FF7F01"/>
                </a:solidFill>
              </a:rPr>
              <a:t>many </a:t>
            </a:r>
            <a:r>
              <a:rPr lang="is-IS" sz="2000" dirty="0">
                <a:solidFill>
                  <a:srgbClr val="FF7F01"/>
                </a:solidFill>
              </a:rPr>
              <a:t>slides to </a:t>
            </a:r>
            <a:r>
              <a:rPr lang="is-IS" sz="2000" dirty="0" smtClean="0">
                <a:solidFill>
                  <a:srgbClr val="FF7F01"/>
                </a:solidFill>
              </a:rPr>
              <a:t>explain it)</a:t>
            </a:r>
            <a:endParaRPr lang="en-US" sz="2000" dirty="0">
              <a:solidFill>
                <a:srgbClr val="FF7F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2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Other algorithms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Can other algorithms solve the same problems?</a:t>
            </a:r>
          </a:p>
          <a:p>
            <a:pPr>
              <a:buFont typeface="Arial"/>
              <a:buChar char="•"/>
            </a:pPr>
            <a:r>
              <a:rPr lang="en-US" dirty="0" smtClean="0"/>
              <a:t>Why use DP for these cases?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Xxxxx</a:t>
            </a:r>
            <a:r>
              <a:rPr lang="is-I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1464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1180</TotalTime>
  <Words>178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Pixel</vt:lpstr>
      <vt:lpstr>Dynamic Programming</vt:lpstr>
      <vt:lpstr>The 3 tasks</vt:lpstr>
      <vt:lpstr>Inventory Planning</vt:lpstr>
      <vt:lpstr>Packing products</vt:lpstr>
      <vt:lpstr>Delivery planning</vt:lpstr>
      <vt:lpstr>DP to all problems? Are you sure?</vt:lpstr>
      <vt:lpstr>About Dynamic Programming</vt:lpstr>
      <vt:lpstr>Let’s solve one of them today</vt:lpstr>
      <vt:lpstr>Other algorithms</vt:lpstr>
      <vt:lpstr>Thanks!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SAP SAP</dc:creator>
  <cp:lastModifiedBy>SAP SAP</cp:lastModifiedBy>
  <cp:revision>54</cp:revision>
  <dcterms:created xsi:type="dcterms:W3CDTF">2016-07-03T20:23:50Z</dcterms:created>
  <dcterms:modified xsi:type="dcterms:W3CDTF">2016-07-20T05:45:07Z</dcterms:modified>
</cp:coreProperties>
</file>