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16-04-09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16-04-09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16-04-09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16-04-09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16-04-09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16-04-09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16-04-09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16-04-09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16-04-09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16-04-09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16-04-09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16-04-09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1400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err="1" smtClean="0"/>
              <a:t>Riry</a:t>
            </a:r>
            <a:r>
              <a:rPr lang="en-US" dirty="0" smtClean="0"/>
              <a:t> &amp; Andre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321"/>
            <a:ext cx="7620000" cy="645195"/>
          </a:xfrm>
        </p:spPr>
        <p:txBody>
          <a:bodyPr/>
          <a:lstStyle/>
          <a:p>
            <a:r>
              <a:rPr lang="en-US" sz="4000" dirty="0" smtClean="0"/>
              <a:t>About…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390"/>
            <a:ext cx="7620000" cy="52806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Created by Richard Bellman in the 40s</a:t>
            </a:r>
          </a:p>
          <a:p>
            <a:r>
              <a:rPr lang="en-US" sz="3200" dirty="0" smtClean="0"/>
              <a:t>The name comes from:</a:t>
            </a:r>
          </a:p>
          <a:p>
            <a:pPr lvl="1"/>
            <a:r>
              <a:rPr lang="en-US" sz="3200" dirty="0" smtClean="0"/>
              <a:t>Dynamic = time-varying</a:t>
            </a:r>
          </a:p>
          <a:p>
            <a:pPr lvl="1"/>
            <a:r>
              <a:rPr lang="en-US" sz="3200" dirty="0" smtClean="0"/>
              <a:t>Program = optimal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Mathematical optimization method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Widely used in bioinformatics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1141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321"/>
            <a:ext cx="7620000" cy="645195"/>
          </a:xfrm>
        </p:spPr>
        <p:txBody>
          <a:bodyPr/>
          <a:lstStyle/>
          <a:p>
            <a:r>
              <a:rPr lang="en-US" sz="4000" dirty="0" err="1" smtClean="0"/>
              <a:t>Xxxxx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390"/>
            <a:ext cx="7620000" cy="52806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err="1" smtClean="0"/>
              <a:t>Xxxxx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59545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36</TotalTime>
  <Words>37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Dynamic Programming</vt:lpstr>
      <vt:lpstr>About…</vt:lpstr>
      <vt:lpstr>Xxxxx…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SAP SAP</dc:creator>
  <cp:lastModifiedBy>SAP SAP</cp:lastModifiedBy>
  <cp:revision>8</cp:revision>
  <dcterms:created xsi:type="dcterms:W3CDTF">2016-04-09T18:05:49Z</dcterms:created>
  <dcterms:modified xsi:type="dcterms:W3CDTF">2016-04-09T18:43:36Z</dcterms:modified>
</cp:coreProperties>
</file>