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8" r:id="rId9"/>
    <p:sldId id="269" r:id="rId10"/>
    <p:sldId id="270" r:id="rId11"/>
    <p:sldId id="272" r:id="rId12"/>
    <p:sldId id="271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0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2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1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0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5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2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4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0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0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111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KJmHzITm0d07DfQXSAjRYr/PHTRS-prototype?node-id=264%3A1830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D3792-033E-4269-B3F5-ABFBFE11F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0238" y="863695"/>
            <a:ext cx="5228947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SWE312  </a:t>
            </a:r>
            <a:br>
              <a:rPr lang="en-US" b="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Interface Design</a:t>
            </a:r>
            <a:br>
              <a:rPr lang="en-US" b="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chemeClr val="tx1"/>
                </a:solidFill>
              </a:rPr>
              <a:t>Phase 4</a:t>
            </a:r>
            <a:endParaRPr lang="en-US" b="0" kern="1200" cap="all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6C2D3-70D2-44ED-9D81-8B94F944E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918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dirty="0"/>
              <a:t>Team 2</a:t>
            </a:r>
          </a:p>
          <a:p>
            <a:pPr algn="ctr">
              <a:lnSpc>
                <a:spcPct val="100000"/>
              </a:lnSpc>
            </a:pPr>
            <a:r>
              <a:rPr lang="en-US" sz="1100" dirty="0"/>
              <a:t>Ali Al-Muslim: 201755830</a:t>
            </a:r>
          </a:p>
          <a:p>
            <a:pPr algn="ctr">
              <a:lnSpc>
                <a:spcPct val="100000"/>
              </a:lnSpc>
            </a:pPr>
            <a:r>
              <a:rPr lang="en-US" sz="1100" dirty="0"/>
              <a:t>Khalifa </a:t>
            </a:r>
            <a:r>
              <a:rPr lang="en-US" sz="1100" dirty="0" err="1"/>
              <a:t>Alhomely</a:t>
            </a:r>
            <a:r>
              <a:rPr lang="en-US" sz="1100" dirty="0"/>
              <a:t>: 201694520</a:t>
            </a:r>
          </a:p>
          <a:p>
            <a:pPr algn="ctr">
              <a:lnSpc>
                <a:spcPct val="100000"/>
              </a:lnSpc>
            </a:pPr>
            <a:r>
              <a:rPr lang="en-US" sz="1100" dirty="0"/>
              <a:t>Omar Pervez Khan: 201746350</a:t>
            </a:r>
          </a:p>
          <a:p>
            <a:pPr algn="ctr">
              <a:lnSpc>
                <a:spcPct val="100000"/>
              </a:lnSpc>
            </a:pPr>
            <a:r>
              <a:rPr lang="en-US" sz="1100" dirty="0" err="1"/>
              <a:t>Munther</a:t>
            </a:r>
            <a:r>
              <a:rPr lang="en-US" sz="1100" dirty="0"/>
              <a:t> </a:t>
            </a:r>
            <a:r>
              <a:rPr lang="en-US" sz="1100" dirty="0" err="1"/>
              <a:t>Alsayed</a:t>
            </a:r>
            <a:r>
              <a:rPr lang="en-US" sz="1100" dirty="0"/>
              <a:t>: 201740410</a:t>
            </a:r>
          </a:p>
          <a:p>
            <a:pPr algn="ctr">
              <a:lnSpc>
                <a:spcPct val="100000"/>
              </a:lnSpc>
            </a:pPr>
            <a:r>
              <a:rPr lang="en-US" sz="1100" dirty="0"/>
              <a:t>Abdulrahman </a:t>
            </a:r>
            <a:r>
              <a:rPr lang="en-US" sz="1100" dirty="0" err="1"/>
              <a:t>Abdulltif</a:t>
            </a:r>
            <a:r>
              <a:rPr lang="en-US" sz="1100" dirty="0"/>
              <a:t>: 201744290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3" descr="A close up of a pencil&#10;&#10;Description automatically generated">
            <a:extLst>
              <a:ext uri="{FF2B5EF4-FFF2-40B4-BE49-F238E27FC236}">
                <a16:creationId xmlns:a16="http://schemas.microsoft.com/office/drawing/2014/main" id="{E1E6525E-FF31-4B8D-A58D-8BDC52279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13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329AB2B5-BCE9-4050-8E29-A03AB6FCAF83}"/>
              </a:ext>
            </a:extLst>
          </p:cNvPr>
          <p:cNvSpPr txBox="1">
            <a:spLocks/>
          </p:cNvSpPr>
          <p:nvPr/>
        </p:nvSpPr>
        <p:spPr>
          <a:xfrm>
            <a:off x="7633244" y="3032757"/>
            <a:ext cx="4329038" cy="5271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382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5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23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87FAD9E-7A2F-4EEE-AED8-816CDF81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1333733"/>
            <a:ext cx="3703320" cy="20831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24D30988-9421-4E28-A146-0A99E8F3A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946" y="1338362"/>
            <a:ext cx="3703320" cy="20738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2" name="Rectangle 31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A0C1-9A12-43CA-A196-92C7F22F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High Fidelity Prototypes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D0E04F3-8929-4048-9DF2-F05F3AA90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341" y="1332495"/>
            <a:ext cx="3703320" cy="20831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830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BD4E-F413-4E90-AB8F-A35CB734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45" y="980660"/>
            <a:ext cx="6792657" cy="4878137"/>
          </a:xfrm>
        </p:spPr>
        <p:txBody>
          <a:bodyPr anchor="ctr">
            <a:normAutofit/>
          </a:bodyPr>
          <a:lstStyle/>
          <a:p>
            <a:pPr algn="ctr"/>
            <a:r>
              <a:rPr lang="en-US" sz="4800">
                <a:solidFill>
                  <a:schemeClr val="tx2"/>
                </a:solidFill>
              </a:rPr>
              <a:t>Evaluation criteria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75B5EE-3124-4314-90F7-8D9AFE941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29C37-C465-4475-927F-B861932A3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752989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7D0D6-2A40-4045-B956-E76D10CA0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870" y="1046922"/>
            <a:ext cx="3164356" cy="4811877"/>
          </a:xfrm>
        </p:spPr>
        <p:txBody>
          <a:bodyPr>
            <a:normAutofit/>
          </a:bodyPr>
          <a:lstStyle/>
          <a:p>
            <a:endParaRPr lang="en-US" b="0" i="0" u="none" strike="noStrike" baseline="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b="0" i="0" u="none" strike="noStrike" baseline="0" dirty="0">
                <a:latin typeface="Candara" panose="020E0502030303020204" pitchFamily="34" charset="0"/>
              </a:rPr>
              <a:t>In our project of building a Web Based pothole tracking and repair system (PHTRS), we have come up with 6 criteria to evaluate our system: </a:t>
            </a:r>
          </a:p>
          <a:p>
            <a:pPr marL="0" indent="0">
              <a:buNone/>
            </a:pPr>
            <a:r>
              <a:rPr lang="en-US" b="1" i="0" u="none" strike="noStrike" baseline="0" dirty="0">
                <a:latin typeface="Candara" panose="020E0502030303020204" pitchFamily="34" charset="0"/>
              </a:rPr>
              <a:t>1) Page Layout </a:t>
            </a:r>
            <a:endParaRPr lang="en-US" b="0" i="0" u="none" strike="noStrike" baseline="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b="1" i="0" u="none" strike="noStrike" baseline="0" dirty="0">
                <a:latin typeface="Candara" panose="020E0502030303020204" pitchFamily="34" charset="0"/>
              </a:rPr>
              <a:t>2) Readability </a:t>
            </a:r>
            <a:endParaRPr lang="en-US" b="0" i="0" u="none" strike="noStrike" baseline="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b="1" i="0" u="none" strike="noStrike" baseline="0" dirty="0">
                <a:latin typeface="Candara" panose="020E0502030303020204" pitchFamily="34" charset="0"/>
              </a:rPr>
              <a:t>3) Graphics </a:t>
            </a:r>
            <a:endParaRPr lang="en-US" b="0" i="0" u="none" strike="noStrike" baseline="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b="1" i="0" u="none" strike="noStrike" baseline="0" dirty="0">
                <a:latin typeface="Candara" panose="020E0502030303020204" pitchFamily="34" charset="0"/>
              </a:rPr>
              <a:t>4) Color </a:t>
            </a:r>
            <a:endParaRPr lang="en-US" b="0" i="0" u="none" strike="noStrike" baseline="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b="1" i="0" u="none" strike="noStrike" baseline="0" dirty="0">
                <a:latin typeface="Candara" panose="020E0502030303020204" pitchFamily="34" charset="0"/>
              </a:rPr>
              <a:t>5) Input </a:t>
            </a:r>
            <a:endParaRPr lang="en-US" b="0" i="0" u="none" strike="noStrike" baseline="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b="1" i="0" u="none" strike="noStrike" baseline="0" dirty="0">
                <a:latin typeface="Candara" panose="020E0502030303020204" pitchFamily="34" charset="0"/>
              </a:rPr>
              <a:t>6) Subjective Satisfaction </a:t>
            </a:r>
            <a:endParaRPr lang="en-US" b="0" i="0" u="none" strike="noStrike" baseline="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92C143-3594-4735-B621-397DDDA5F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560E9-CCDC-4F8F-BA20-41F114098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948253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304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5E47987-51DD-47D8-82CB-3239C1041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3B51BC-A337-4FC1-8BEC-2C71D3B3F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6EB04D-98C2-4D74-86BC-1E95ECF5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E21824-8381-405C-BDEF-3859DE644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7199D66-F966-4C98-B207-C66A4BC8A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27AEE-6D53-41CC-8BB2-60D6214C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06" y="2850700"/>
            <a:ext cx="3433375" cy="1231794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Evaluation Results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18F303-2576-46EE-B45D-E1F25C40D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F2AA38-9641-4456-89FB-2971565D6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08E73C-57D1-443A-81F2-9095FEF70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B98D6E-FCC5-407F-B669-4390974B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282842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6EF5C2B8-FCE4-4396-AA1F-2A543E8E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38" y="1020209"/>
            <a:ext cx="3024390" cy="203497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6AE548C-F3AB-4560-B14A-FFF302B3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755" y="638174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43073726-89E5-4A21-8002-667BA8DE0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531" y="1068900"/>
            <a:ext cx="3033384" cy="193759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FF606CC-5A07-42E0-9128-E9351AB2C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5022" y="3568646"/>
            <a:ext cx="3686129" cy="282842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3EDB5D2C-2E35-47A4-B2A5-7018AF7C3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726" y="3990948"/>
            <a:ext cx="3024390" cy="19544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89F55B8-EE65-4A6F-8D51-A86DF465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5563" y="3568647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ED7E9B0-6466-4E9B-B566-FA6DADCCF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7531" y="4051193"/>
            <a:ext cx="3033384" cy="184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4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B3B38-2E3A-4844-9C1E-1D357575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5424193"/>
            <a:ext cx="10947620" cy="710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The improvements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7DCE5C-FD32-4894-A461-DE51F916F1D4}"/>
              </a:ext>
            </a:extLst>
          </p:cNvPr>
          <p:cNvSpPr/>
          <p:nvPr/>
        </p:nvSpPr>
        <p:spPr>
          <a:xfrm>
            <a:off x="0" y="4129821"/>
            <a:ext cx="12192000" cy="1155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20C3AE-CF51-4FC3-BEB4-4E93CA078656}"/>
              </a:ext>
            </a:extLst>
          </p:cNvPr>
          <p:cNvSpPr/>
          <p:nvPr/>
        </p:nvSpPr>
        <p:spPr>
          <a:xfrm>
            <a:off x="0" y="0"/>
            <a:ext cx="12192000" cy="1155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544C01-800D-4F0C-849C-87C0500AB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135" y="1493015"/>
            <a:ext cx="3819336" cy="2148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1450B6-D3E2-41AC-BC84-69B0A53B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12" y="1493015"/>
            <a:ext cx="3819335" cy="2148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8861FF-CC7D-4F7A-9018-49D92BB84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823" y="1493016"/>
            <a:ext cx="3819335" cy="2148375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98D4FC1-DB70-4529-B569-7D84077C6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50" y="4096473"/>
            <a:ext cx="11881500" cy="690696"/>
          </a:xfrm>
        </p:spPr>
        <p:txBody>
          <a:bodyPr>
            <a:normAutofit/>
          </a:bodyPr>
          <a:lstStyle/>
          <a:p>
            <a:r>
              <a:rPr lang="en-US" sz="2000" b="1" i="0" u="none" strike="noStrike" baseline="0" dirty="0">
                <a:latin typeface="Candara" panose="020E0502030303020204" pitchFamily="34" charset="0"/>
              </a:rPr>
              <a:t>Adding search feature for check progress page, update status page, and all the general manager pages.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7245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B3B38-2E3A-4844-9C1E-1D357575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5424193"/>
            <a:ext cx="10947620" cy="710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The improvements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7DCE5C-FD32-4894-A461-DE51F916F1D4}"/>
              </a:ext>
            </a:extLst>
          </p:cNvPr>
          <p:cNvSpPr/>
          <p:nvPr/>
        </p:nvSpPr>
        <p:spPr>
          <a:xfrm>
            <a:off x="0" y="4129821"/>
            <a:ext cx="12192000" cy="1155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20C3AE-CF51-4FC3-BEB4-4E93CA078656}"/>
              </a:ext>
            </a:extLst>
          </p:cNvPr>
          <p:cNvSpPr/>
          <p:nvPr/>
        </p:nvSpPr>
        <p:spPr>
          <a:xfrm>
            <a:off x="0" y="0"/>
            <a:ext cx="12192000" cy="1155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ED0713-64CC-4AFF-898F-B85C386B8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135" y="1489688"/>
            <a:ext cx="3828353" cy="21568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C11CD4-6906-4244-822F-08EA0F0C6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12" y="1489688"/>
            <a:ext cx="3819336" cy="214837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98D4FC1-DB70-4529-B569-7D84077C6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50" y="4096473"/>
            <a:ext cx="11881500" cy="690696"/>
          </a:xfrm>
        </p:spPr>
        <p:txBody>
          <a:bodyPr>
            <a:normAutofit/>
          </a:bodyPr>
          <a:lstStyle/>
          <a:p>
            <a:r>
              <a:rPr lang="en-US" sz="2000" b="1" i="0" u="none" strike="noStrike" baseline="0" dirty="0">
                <a:latin typeface="Candara" panose="020E0502030303020204" pitchFamily="34" charset="0"/>
              </a:rPr>
              <a:t>Adding search feature for check progress page, update status page, and all the general manager pages. 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31197C-8249-4E08-AD98-C15355930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821" y="1489688"/>
            <a:ext cx="3819337" cy="214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6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0E07A41-41EA-4153-9D19-56A737BF7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D3BCE1A-A01C-4010-8014-4138F623B6EA}"/>
              </a:ext>
            </a:extLst>
          </p:cNvPr>
          <p:cNvSpPr txBox="1">
            <a:spLocks/>
          </p:cNvSpPr>
          <p:nvPr/>
        </p:nvSpPr>
        <p:spPr>
          <a:xfrm>
            <a:off x="0" y="5264122"/>
            <a:ext cx="12191999" cy="121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Prototype link after the improvements</a:t>
            </a:r>
            <a:endParaRPr lang="en-US" sz="2800" b="1" dirty="0">
              <a:solidFill>
                <a:srgbClr val="7F7F7F"/>
              </a:solidFill>
              <a:latin typeface="Candara" panose="020E0502030303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6"/>
                </a:solidFill>
                <a:latin typeface="Candara" panose="020E05020303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https://www.figma.com/proto/KJmHzITm0d07DfQXSAjRYr/PHTRS-prototype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47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CC313-DE43-4140-8F18-90954158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Phase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933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0C2FF-BED4-4EA0-B07B-6D3640E0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3187700"/>
            <a:ext cx="3409783" cy="482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User Analysis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61954F1-06B2-4EA6-9041-C548959E7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840" y="642391"/>
            <a:ext cx="5436327" cy="558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1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0C2FF-BED4-4EA0-B07B-6D3640E0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3187700"/>
            <a:ext cx="3409783" cy="482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Task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9A063-6550-4A9B-A7CD-8F9889FAE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41" y="775821"/>
            <a:ext cx="4295012" cy="56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67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0C2FF-BED4-4EA0-B07B-6D3640E0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3187700"/>
            <a:ext cx="3409783" cy="482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Use case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A7CE7-7AA8-45BC-90E8-4A126784C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490" y="1244502"/>
            <a:ext cx="7528495" cy="43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76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FE46473-8E58-4621-98C3-B94BC057D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1048486"/>
            <a:ext cx="3703320" cy="2653611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DEAB866-5B6B-45FB-9066-350D58DCA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946" y="1214304"/>
            <a:ext cx="3703320" cy="232197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8BFD5-7968-4648-9F5C-1F251C0D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Use Case Descriptions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632CB77-80C0-4E47-9F7E-E815B29D4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570" y="867109"/>
            <a:ext cx="2856862" cy="30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5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CC313-DE43-4140-8F18-90954158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Phase 2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164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B3B38-2E3A-4844-9C1E-1D357575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5424193"/>
            <a:ext cx="10947620" cy="710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Low Fidelity Prototypes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7DCE5C-FD32-4894-A461-DE51F916F1D4}"/>
              </a:ext>
            </a:extLst>
          </p:cNvPr>
          <p:cNvSpPr/>
          <p:nvPr/>
        </p:nvSpPr>
        <p:spPr>
          <a:xfrm>
            <a:off x="0" y="4129821"/>
            <a:ext cx="12192000" cy="1155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5F005B-566C-4E88-8694-F7F3509BF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71" y="637796"/>
            <a:ext cx="3631635" cy="20382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3F8E92-FEA1-4ABD-97A2-6687B0CE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474" y="635506"/>
            <a:ext cx="3631634" cy="20427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7A5C46-0217-4CDB-BEBA-4866C7438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976" y="635506"/>
            <a:ext cx="3631636" cy="20427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B18E02-5E3E-4903-BC03-0573D804A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71" y="2799869"/>
            <a:ext cx="3631635" cy="20784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4E20E8-F8C7-4BE9-AA5A-1CBE5CBF9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0281" y="2799869"/>
            <a:ext cx="3626331" cy="20784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78D95C-E671-4E97-A74F-43DCFAFCD4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2474" y="2796296"/>
            <a:ext cx="3626331" cy="20831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390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CC313-DE43-4140-8F18-90954158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Phase </a:t>
            </a:r>
            <a:r>
              <a:rPr lang="en-US" sz="6000" dirty="0">
                <a:solidFill>
                  <a:srgbClr val="FFFFFF"/>
                </a:solidFill>
              </a:rPr>
              <a:t>3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90563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2741"/>
      </a:dk2>
      <a:lt2>
        <a:srgbClr val="E8E2E4"/>
      </a:lt2>
      <a:accent1>
        <a:srgbClr val="21B87C"/>
      </a:accent1>
      <a:accent2>
        <a:srgbClr val="14B833"/>
      </a:accent2>
      <a:accent3>
        <a:srgbClr val="43B720"/>
      </a:accent3>
      <a:accent4>
        <a:srgbClr val="78B013"/>
      </a:accent4>
      <a:accent5>
        <a:srgbClr val="ACA31E"/>
      </a:accent5>
      <a:accent6>
        <a:srgbClr val="D57A17"/>
      </a:accent6>
      <a:hlink>
        <a:srgbClr val="7E882D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165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Candara</vt:lpstr>
      <vt:lpstr>Franklin Gothic Book</vt:lpstr>
      <vt:lpstr>Franklin Gothic Demi</vt:lpstr>
      <vt:lpstr>Gill Sans MT</vt:lpstr>
      <vt:lpstr>Wingdings 2</vt:lpstr>
      <vt:lpstr>DividendVTI</vt:lpstr>
      <vt:lpstr>SWE312   User Interface Design Phase 4</vt:lpstr>
      <vt:lpstr>Phase 1</vt:lpstr>
      <vt:lpstr>User Analysis</vt:lpstr>
      <vt:lpstr>Task Analysis</vt:lpstr>
      <vt:lpstr>Use case model</vt:lpstr>
      <vt:lpstr>Use Case Descriptions</vt:lpstr>
      <vt:lpstr>Phase 2 </vt:lpstr>
      <vt:lpstr>Low Fidelity Prototypes</vt:lpstr>
      <vt:lpstr>Phase 3</vt:lpstr>
      <vt:lpstr>High Fidelity Prototypes</vt:lpstr>
      <vt:lpstr>Evaluation criteria</vt:lpstr>
      <vt:lpstr>Evaluation Results</vt:lpstr>
      <vt:lpstr>The improvements </vt:lpstr>
      <vt:lpstr>The improvements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SWE312   User Interface Design Phase 4</dc:title>
  <dc:creator>OMAR PERVEZ KHAN</dc:creator>
  <cp:lastModifiedBy>KHALIFAH ABDULRAMAN KHALIFA ALHOMELY</cp:lastModifiedBy>
  <cp:revision>7</cp:revision>
  <dcterms:created xsi:type="dcterms:W3CDTF">2020-12-14T13:24:11Z</dcterms:created>
  <dcterms:modified xsi:type="dcterms:W3CDTF">2020-12-14T18:16:20Z</dcterms:modified>
</cp:coreProperties>
</file>