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AEC34-441B-4BDB-8308-D792B424EBBA}" v="527" dt="2022-08-15T14:53:53.494"/>
    <p1510:client id="{37A7C97B-F1FA-4C49-9784-45BA90CEE066}" v="319" dt="2022-08-15T18:09:52.542"/>
    <p1510:client id="{A1785C2F-5D29-4A5A-86F3-33D3981A424C}" v="609" dt="2022-08-15T16:57:06.717"/>
    <p1510:client id="{BABB2D16-33DB-48A2-B9CB-5B6591C4B7F8}" v="22" dt="2022-08-15T15:00:45.929"/>
    <p1510:client id="{DE4E9549-B8E9-4959-B7E3-DC4E0FD3B6ED}" v="35" dt="2022-08-15T18:14:44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A ." userId="3f94b5c37d771fa5" providerId="Windows Live" clId="Web-{134AEC34-441B-4BDB-8308-D792B424EBBA}"/>
    <pc:docChg chg="addSld modSld">
      <pc:chgData name="RISHIKA ." userId="3f94b5c37d771fa5" providerId="Windows Live" clId="Web-{134AEC34-441B-4BDB-8308-D792B424EBBA}" dt="2022-08-15T14:53:53.494" v="524"/>
      <pc:docMkLst>
        <pc:docMk/>
      </pc:docMkLst>
      <pc:sldChg chg="addSp modSp mod setBg setClrOvrMap">
        <pc:chgData name="RISHIKA ." userId="3f94b5c37d771fa5" providerId="Windows Live" clId="Web-{134AEC34-441B-4BDB-8308-D792B424EBBA}" dt="2022-08-15T13:50:10.371" v="96" actId="20577"/>
        <pc:sldMkLst>
          <pc:docMk/>
          <pc:sldMk cId="109857222" sldId="256"/>
        </pc:sldMkLst>
        <pc:spChg chg="mod">
          <ac:chgData name="RISHIKA ." userId="3f94b5c37d771fa5" providerId="Windows Live" clId="Web-{134AEC34-441B-4BDB-8308-D792B424EBBA}" dt="2022-08-15T13:50:10.371" v="9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SHIKA ." userId="3f94b5c37d771fa5" providerId="Windows Live" clId="Web-{134AEC34-441B-4BDB-8308-D792B424EBBA}" dt="2022-08-15T13:49:17.135" v="9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ISHIKA ." userId="3f94b5c37d771fa5" providerId="Windows Live" clId="Web-{134AEC34-441B-4BDB-8308-D792B424EBBA}" dt="2022-08-15T13:49:17.135" v="91"/>
          <ac:spMkLst>
            <pc:docMk/>
            <pc:sldMk cId="109857222" sldId="256"/>
            <ac:spMk id="9" creationId="{0671A8AE-40A1-4631-A6B8-581AFF065482}"/>
          </ac:spMkLst>
        </pc:spChg>
        <pc:spChg chg="add">
          <ac:chgData name="RISHIKA ." userId="3f94b5c37d771fa5" providerId="Windows Live" clId="Web-{134AEC34-441B-4BDB-8308-D792B424EBBA}" dt="2022-08-15T13:49:17.135" v="91"/>
          <ac:spMkLst>
            <pc:docMk/>
            <pc:sldMk cId="109857222" sldId="256"/>
            <ac:spMk id="11" creationId="{AB58EF07-17C2-48CF-ABB0-EEF1F17CB8F0}"/>
          </ac:spMkLst>
        </pc:spChg>
        <pc:spChg chg="add">
          <ac:chgData name="RISHIKA ." userId="3f94b5c37d771fa5" providerId="Windows Live" clId="Web-{134AEC34-441B-4BDB-8308-D792B424EBBA}" dt="2022-08-15T13:49:17.135" v="91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RISHIKA ." userId="3f94b5c37d771fa5" providerId="Windows Live" clId="Web-{134AEC34-441B-4BDB-8308-D792B424EBBA}" dt="2022-08-15T13:49:17.135" v="91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RISHIKA ." userId="3f94b5c37d771fa5" providerId="Windows Live" clId="Web-{134AEC34-441B-4BDB-8308-D792B424EBBA}" dt="2022-08-15T13:49:17.135" v="91"/>
          <ac:picMkLst>
            <pc:docMk/>
            <pc:sldMk cId="109857222" sldId="256"/>
            <ac:picMk id="4" creationId="{7F22CC9D-1DD4-86B5-E820-9B63185549FB}"/>
          </ac:picMkLst>
        </pc:picChg>
      </pc:sldChg>
      <pc:sldChg chg="addSp delSp modSp new mod setBg">
        <pc:chgData name="RISHIKA ." userId="3f94b5c37d771fa5" providerId="Windows Live" clId="Web-{134AEC34-441B-4BDB-8308-D792B424EBBA}" dt="2022-08-15T14:51:54.943" v="514" actId="20577"/>
        <pc:sldMkLst>
          <pc:docMk/>
          <pc:sldMk cId="3830034738" sldId="257"/>
        </pc:sldMkLst>
        <pc:spChg chg="mod">
          <ac:chgData name="RISHIKA ." userId="3f94b5c37d771fa5" providerId="Windows Live" clId="Web-{134AEC34-441B-4BDB-8308-D792B424EBBA}" dt="2022-08-15T14:08:24.734" v="235"/>
          <ac:spMkLst>
            <pc:docMk/>
            <pc:sldMk cId="3830034738" sldId="257"/>
            <ac:spMk id="2" creationId="{48BC457D-2FBC-4D5F-14B0-CDF3A5ABD6B3}"/>
          </ac:spMkLst>
        </pc:spChg>
        <pc:spChg chg="del">
          <ac:chgData name="RISHIKA ." userId="3f94b5c37d771fa5" providerId="Windows Live" clId="Web-{134AEC34-441B-4BDB-8308-D792B424EBBA}" dt="2022-08-15T13:53:18.439" v="115"/>
          <ac:spMkLst>
            <pc:docMk/>
            <pc:sldMk cId="3830034738" sldId="257"/>
            <ac:spMk id="3" creationId="{CBA51EA9-A53F-9922-0DBE-E215DBA13426}"/>
          </ac:spMkLst>
        </pc:spChg>
        <pc:spChg chg="add mod">
          <ac:chgData name="RISHIKA ." userId="3f94b5c37d771fa5" providerId="Windows Live" clId="Web-{134AEC34-441B-4BDB-8308-D792B424EBBA}" dt="2022-08-15T14:51:54.943" v="514" actId="20577"/>
          <ac:spMkLst>
            <pc:docMk/>
            <pc:sldMk cId="3830034738" sldId="257"/>
            <ac:spMk id="7" creationId="{AF76F98D-1062-AE83-FBBA-3F9438550372}"/>
          </ac:spMkLst>
        </pc:spChg>
        <pc:spChg chg="add del mod">
          <ac:chgData name="RISHIKA ." userId="3f94b5c37d771fa5" providerId="Windows Live" clId="Web-{134AEC34-441B-4BDB-8308-D792B424EBBA}" dt="2022-08-15T14:08:08.530" v="234"/>
          <ac:spMkLst>
            <pc:docMk/>
            <pc:sldMk cId="3830034738" sldId="257"/>
            <ac:spMk id="9" creationId="{9593B804-4009-C75A-6A75-2B489A490F49}"/>
          </ac:spMkLst>
        </pc:spChg>
        <pc:spChg chg="add">
          <ac:chgData name="RISHIKA ." userId="3f94b5c37d771fa5" providerId="Windows Live" clId="Web-{134AEC34-441B-4BDB-8308-D792B424EBBA}" dt="2022-08-15T14:08:24.734" v="235"/>
          <ac:spMkLst>
            <pc:docMk/>
            <pc:sldMk cId="3830034738" sldId="257"/>
            <ac:spMk id="13" creationId="{45D37F4E-DDB4-456B-97E0-9937730A039F}"/>
          </ac:spMkLst>
        </pc:spChg>
        <pc:spChg chg="add">
          <ac:chgData name="RISHIKA ." userId="3f94b5c37d771fa5" providerId="Windows Live" clId="Web-{134AEC34-441B-4BDB-8308-D792B424EBBA}" dt="2022-08-15T14:08:24.734" v="235"/>
          <ac:spMkLst>
            <pc:docMk/>
            <pc:sldMk cId="3830034738" sldId="257"/>
            <ac:spMk id="15" creationId="{B2DD41CD-8F47-4F56-AD12-4E2FF7696987}"/>
          </ac:spMkLst>
        </pc:spChg>
        <pc:graphicFrameChg chg="add del mod ord modGraphic">
          <ac:chgData name="RISHIKA ." userId="3f94b5c37d771fa5" providerId="Windows Live" clId="Web-{134AEC34-441B-4BDB-8308-D792B424EBBA}" dt="2022-08-15T13:54:52.786" v="134"/>
          <ac:graphicFrameMkLst>
            <pc:docMk/>
            <pc:sldMk cId="3830034738" sldId="257"/>
            <ac:graphicFrameMk id="5" creationId="{580161E9-2E79-B697-F953-A1434204542F}"/>
          </ac:graphicFrameMkLst>
        </pc:graphicFrameChg>
        <pc:picChg chg="add mod">
          <ac:chgData name="RISHIKA ." userId="3f94b5c37d771fa5" providerId="Windows Live" clId="Web-{134AEC34-441B-4BDB-8308-D792B424EBBA}" dt="2022-08-15T14:08:24.734" v="235"/>
          <ac:picMkLst>
            <pc:docMk/>
            <pc:sldMk cId="3830034738" sldId="257"/>
            <ac:picMk id="8" creationId="{549C4B72-753F-6423-87CA-329CEE2FF14A}"/>
          </ac:picMkLst>
        </pc:picChg>
      </pc:sldChg>
      <pc:sldChg chg="addSp delSp modSp new mod setBg">
        <pc:chgData name="RISHIKA ." userId="3f94b5c37d771fa5" providerId="Windows Live" clId="Web-{134AEC34-441B-4BDB-8308-D792B424EBBA}" dt="2022-08-15T14:53:05.539" v="518" actId="20577"/>
        <pc:sldMkLst>
          <pc:docMk/>
          <pc:sldMk cId="1855601285" sldId="258"/>
        </pc:sldMkLst>
        <pc:spChg chg="del">
          <ac:chgData name="RISHIKA ." userId="3f94b5c37d771fa5" providerId="Windows Live" clId="Web-{134AEC34-441B-4BDB-8308-D792B424EBBA}" dt="2022-08-15T14:12:39.648" v="256"/>
          <ac:spMkLst>
            <pc:docMk/>
            <pc:sldMk cId="1855601285" sldId="258"/>
            <ac:spMk id="2" creationId="{BF710831-774A-CE19-7FF3-0777FD943F31}"/>
          </ac:spMkLst>
        </pc:spChg>
        <pc:spChg chg="mod">
          <ac:chgData name="RISHIKA ." userId="3f94b5c37d771fa5" providerId="Windows Live" clId="Web-{134AEC34-441B-4BDB-8308-D792B424EBBA}" dt="2022-08-15T14:53:05.539" v="518" actId="20577"/>
          <ac:spMkLst>
            <pc:docMk/>
            <pc:sldMk cId="1855601285" sldId="258"/>
            <ac:spMk id="3" creationId="{72442C14-60F3-4EE6-DE86-63416E0CF2A7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9" creationId="{1CD81A2A-6ED4-4EF4-A14C-912D31E14800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11" creationId="{1661932C-CA15-4E17-B115-FAE7CBEE4789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13" creationId="{8590ADD5-9383-4D3D-9047-3DA2593CCB5D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15" creationId="{DABE3E45-88CF-45D8-8D40-C773324D93F6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19" creationId="{B91ECDA9-56DC-4270-8F33-01C5637B8CEB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21" creationId="{75F47824-961D-465D-84F9-EAE11BC6173B}"/>
          </ac:spMkLst>
        </pc:spChg>
        <pc:spChg chg="add del">
          <ac:chgData name="RISHIKA ." userId="3f94b5c37d771fa5" providerId="Windows Live" clId="Web-{134AEC34-441B-4BDB-8308-D792B424EBBA}" dt="2022-08-15T14:49:02.125" v="482"/>
          <ac:spMkLst>
            <pc:docMk/>
            <pc:sldMk cId="1855601285" sldId="258"/>
            <ac:spMk id="23" creationId="{FEC9DA3E-C1D7-472D-B7C0-F71AE41FBA23}"/>
          </ac:spMkLst>
        </pc:spChg>
        <pc:spChg chg="add del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28" creationId="{201CC55D-ED54-4C5C-95E6-10947BD1103B}"/>
          </ac:spMkLst>
        </pc:spChg>
        <pc:spChg chg="add del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34" creationId="{3873B707-463F-40B0-8227-E8CC6C67EB25}"/>
          </ac:spMkLst>
        </pc:spChg>
        <pc:spChg chg="add del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36" creationId="{C13237C8-E62C-4F0D-A318-BD6FB6C2D138}"/>
          </ac:spMkLst>
        </pc:spChg>
        <pc:spChg chg="add del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38" creationId="{19C9EAEA-39D0-4B0E-A0EB-51E7B26740B1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43" creationId="{1CD81A2A-6ED4-4EF4-A14C-912D31E14800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45" creationId="{1661932C-CA15-4E17-B115-FAE7CBEE4789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47" creationId="{8590ADD5-9383-4D3D-9047-3DA2593CCB5D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49" creationId="{DABE3E45-88CF-45D8-8D40-C773324D93F6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53" creationId="{B91ECDA9-56DC-4270-8F33-01C5637B8CEB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55" creationId="{75F47824-961D-465D-84F9-EAE11BC6173B}"/>
          </ac:spMkLst>
        </pc:spChg>
        <pc:spChg chg="add">
          <ac:chgData name="RISHIKA ." userId="3f94b5c37d771fa5" providerId="Windows Live" clId="Web-{134AEC34-441B-4BDB-8308-D792B424EBBA}" dt="2022-08-15T14:50:44.113" v="503"/>
          <ac:spMkLst>
            <pc:docMk/>
            <pc:sldMk cId="1855601285" sldId="258"/>
            <ac:spMk id="57" creationId="{FEC9DA3E-C1D7-472D-B7C0-F71AE41FBA23}"/>
          </ac:spMkLst>
        </pc:spChg>
        <pc:grpChg chg="add del">
          <ac:chgData name="RISHIKA ." userId="3f94b5c37d771fa5" providerId="Windows Live" clId="Web-{134AEC34-441B-4BDB-8308-D792B424EBBA}" dt="2022-08-15T14:50:44.113" v="503"/>
          <ac:grpSpMkLst>
            <pc:docMk/>
            <pc:sldMk cId="1855601285" sldId="258"/>
            <ac:grpSpMk id="30" creationId="{1DE889C7-FAD6-4397-98E2-05D503484459}"/>
          </ac:grpSpMkLst>
        </pc:grpChg>
        <pc:picChg chg="add mod">
          <ac:chgData name="RISHIKA ." userId="3f94b5c37d771fa5" providerId="Windows Live" clId="Web-{134AEC34-441B-4BDB-8308-D792B424EBBA}" dt="2022-08-15T14:50:44.113" v="503"/>
          <ac:picMkLst>
            <pc:docMk/>
            <pc:sldMk cId="1855601285" sldId="258"/>
            <ac:picMk id="4" creationId="{4B358FA8-56F1-D862-984D-9A0D0B6E0C81}"/>
          </ac:picMkLst>
        </pc:picChg>
        <pc:cxnChg chg="add del">
          <ac:chgData name="RISHIKA ." userId="3f94b5c37d771fa5" providerId="Windows Live" clId="Web-{134AEC34-441B-4BDB-8308-D792B424EBBA}" dt="2022-08-15T14:49:02.125" v="482"/>
          <ac:cxnSpMkLst>
            <pc:docMk/>
            <pc:sldMk cId="1855601285" sldId="258"/>
            <ac:cxnSpMk id="17" creationId="{49CD1692-827B-4C8D-B4A1-134FD04CF45C}"/>
          </ac:cxnSpMkLst>
        </pc:cxnChg>
        <pc:cxnChg chg="add">
          <ac:chgData name="RISHIKA ." userId="3f94b5c37d771fa5" providerId="Windows Live" clId="Web-{134AEC34-441B-4BDB-8308-D792B424EBBA}" dt="2022-08-15T14:50:44.113" v="503"/>
          <ac:cxnSpMkLst>
            <pc:docMk/>
            <pc:sldMk cId="1855601285" sldId="258"/>
            <ac:cxnSpMk id="51" creationId="{49CD1692-827B-4C8D-B4A1-134FD04CF45C}"/>
          </ac:cxnSpMkLst>
        </pc:cxnChg>
      </pc:sldChg>
      <pc:sldChg chg="addSp delSp modSp new mod setBg">
        <pc:chgData name="RISHIKA ." userId="3f94b5c37d771fa5" providerId="Windows Live" clId="Web-{134AEC34-441B-4BDB-8308-D792B424EBBA}" dt="2022-08-15T14:53:53.494" v="524"/>
        <pc:sldMkLst>
          <pc:docMk/>
          <pc:sldMk cId="3117528085" sldId="259"/>
        </pc:sldMkLst>
        <pc:spChg chg="del">
          <ac:chgData name="RISHIKA ." userId="3f94b5c37d771fa5" providerId="Windows Live" clId="Web-{134AEC34-441B-4BDB-8308-D792B424EBBA}" dt="2022-08-15T14:53:21.508" v="520"/>
          <ac:spMkLst>
            <pc:docMk/>
            <pc:sldMk cId="3117528085" sldId="259"/>
            <ac:spMk id="2" creationId="{C59FEE2F-907F-CE5E-E332-A97AFD8F30C8}"/>
          </ac:spMkLst>
        </pc:spChg>
        <pc:spChg chg="del mo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3" creationId="{F57712FF-FD35-1FA7-5E08-220FD9B6E7B0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8" creationId="{88294908-8B00-4F58-BBBA-20F71A40AA9E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10" creationId="{4364C879-1404-4203-8E9D-CC5DE0A621A2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12" creationId="{84617302-4B0D-4351-A6BB-6F0930D943AC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14" creationId="{DA2C7802-C2E0-4218-8F89-8DD7CCD2CD1C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16" creationId="{A6D7111A-21E5-4EE9-8A78-10E5530F0116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18" creationId="{A3969E80-A77B-49FC-9122-D89AFD5EE118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20" creationId="{1849CA57-76BD-4CF2-80BA-D7A46A01B7B1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22" creationId="{35E9085E-E730-4768-83D4-6CB7E9897153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24" creationId="{973272FE-A474-4CAE-8CA2-BCC8B476C3F4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26" creationId="{E07981EA-05A6-437C-88D7-B377B92B031D}"/>
          </ac:spMkLst>
        </pc:spChg>
        <pc:spChg chg="add">
          <ac:chgData name="RISHIKA ." userId="3f94b5c37d771fa5" providerId="Windows Live" clId="Web-{134AEC34-441B-4BDB-8308-D792B424EBBA}" dt="2022-08-15T14:53:53.494" v="524"/>
          <ac:spMkLst>
            <pc:docMk/>
            <pc:sldMk cId="3117528085" sldId="259"/>
            <ac:spMk id="28" creationId="{15E3C750-986E-4769-B1AE-49289FBEE757}"/>
          </ac:spMkLst>
        </pc:spChg>
      </pc:sldChg>
    </pc:docChg>
  </pc:docChgLst>
  <pc:docChgLst>
    <pc:chgData name="RISHIKA ." userId="3f94b5c37d771fa5" providerId="Windows Live" clId="Web-{DE4E9549-B8E9-4959-B7E3-DC4E0FD3B6ED}"/>
    <pc:docChg chg="modSld">
      <pc:chgData name="RISHIKA ." userId="3f94b5c37d771fa5" providerId="Windows Live" clId="Web-{DE4E9549-B8E9-4959-B7E3-DC4E0FD3B6ED}" dt="2022-08-15T18:14:44.616" v="34" actId="14100"/>
      <pc:docMkLst>
        <pc:docMk/>
      </pc:docMkLst>
      <pc:sldChg chg="modSp">
        <pc:chgData name="RISHIKA ." userId="3f94b5c37d771fa5" providerId="Windows Live" clId="Web-{DE4E9549-B8E9-4959-B7E3-DC4E0FD3B6ED}" dt="2022-08-15T18:14:44.616" v="34" actId="14100"/>
        <pc:sldMkLst>
          <pc:docMk/>
          <pc:sldMk cId="1855601285" sldId="258"/>
        </pc:sldMkLst>
        <pc:spChg chg="mod">
          <ac:chgData name="RISHIKA ." userId="3f94b5c37d771fa5" providerId="Windows Live" clId="Web-{DE4E9549-B8E9-4959-B7E3-DC4E0FD3B6ED}" dt="2022-08-15T18:14:44.616" v="34" actId="14100"/>
          <ac:spMkLst>
            <pc:docMk/>
            <pc:sldMk cId="1855601285" sldId="258"/>
            <ac:spMk id="3" creationId="{72442C14-60F3-4EE6-DE86-63416E0CF2A7}"/>
          </ac:spMkLst>
        </pc:spChg>
      </pc:sldChg>
    </pc:docChg>
  </pc:docChgLst>
  <pc:docChgLst>
    <pc:chgData name="RISHIKA ." userId="3f94b5c37d771fa5" providerId="Windows Live" clId="Web-{BABB2D16-33DB-48A2-B9CB-5B6591C4B7F8}"/>
    <pc:docChg chg="modSld">
      <pc:chgData name="RISHIKA ." userId="3f94b5c37d771fa5" providerId="Windows Live" clId="Web-{BABB2D16-33DB-48A2-B9CB-5B6591C4B7F8}" dt="2022-08-15T15:00:45.335" v="20" actId="20577"/>
      <pc:docMkLst>
        <pc:docMk/>
      </pc:docMkLst>
      <pc:sldChg chg="modSp">
        <pc:chgData name="RISHIKA ." userId="3f94b5c37d771fa5" providerId="Windows Live" clId="Web-{BABB2D16-33DB-48A2-B9CB-5B6591C4B7F8}" dt="2022-08-15T15:00:45.335" v="20" actId="20577"/>
        <pc:sldMkLst>
          <pc:docMk/>
          <pc:sldMk cId="1855601285" sldId="258"/>
        </pc:sldMkLst>
        <pc:spChg chg="mod">
          <ac:chgData name="RISHIKA ." userId="3f94b5c37d771fa5" providerId="Windows Live" clId="Web-{BABB2D16-33DB-48A2-B9CB-5B6591C4B7F8}" dt="2022-08-15T15:00:45.335" v="20" actId="20577"/>
          <ac:spMkLst>
            <pc:docMk/>
            <pc:sldMk cId="1855601285" sldId="258"/>
            <ac:spMk id="3" creationId="{72442C14-60F3-4EE6-DE86-63416E0CF2A7}"/>
          </ac:spMkLst>
        </pc:spChg>
      </pc:sldChg>
    </pc:docChg>
  </pc:docChgLst>
  <pc:docChgLst>
    <pc:chgData name="RISHIKA ." userId="3f94b5c37d771fa5" providerId="Windows Live" clId="Web-{A1785C2F-5D29-4A5A-86F3-33D3981A424C}"/>
    <pc:docChg chg="addSld delSld modSld">
      <pc:chgData name="RISHIKA ." userId="3f94b5c37d771fa5" providerId="Windows Live" clId="Web-{A1785C2F-5D29-4A5A-86F3-33D3981A424C}" dt="2022-08-15T16:57:06.717" v="609" actId="20577"/>
      <pc:docMkLst>
        <pc:docMk/>
      </pc:docMkLst>
      <pc:sldChg chg="addSp delSp modSp new mod setBg">
        <pc:chgData name="RISHIKA ." userId="3f94b5c37d771fa5" providerId="Windows Live" clId="Web-{A1785C2F-5D29-4A5A-86F3-33D3981A424C}" dt="2022-08-15T16:57:06.717" v="609" actId="20577"/>
        <pc:sldMkLst>
          <pc:docMk/>
          <pc:sldMk cId="2714948667" sldId="259"/>
        </pc:sldMkLst>
        <pc:spChg chg="del">
          <ac:chgData name="RISHIKA ." userId="3f94b5c37d771fa5" providerId="Windows Live" clId="Web-{A1785C2F-5D29-4A5A-86F3-33D3981A424C}" dt="2022-08-15T16:10:30.645" v="2"/>
          <ac:spMkLst>
            <pc:docMk/>
            <pc:sldMk cId="2714948667" sldId="259"/>
            <ac:spMk id="2" creationId="{5E9E134E-7379-1284-2014-D70F9F66B145}"/>
          </ac:spMkLst>
        </pc:spChg>
        <pc:spChg chg="mod ord">
          <ac:chgData name="RISHIKA ." userId="3f94b5c37d771fa5" providerId="Windows Live" clId="Web-{A1785C2F-5D29-4A5A-86F3-33D3981A424C}" dt="2022-08-15T16:57:06.717" v="609" actId="20577"/>
          <ac:spMkLst>
            <pc:docMk/>
            <pc:sldMk cId="2714948667" sldId="259"/>
            <ac:spMk id="3" creationId="{45E6C8D7-5B65-66CB-07FE-A765C83F3E6B}"/>
          </ac:spMkLst>
        </pc:spChg>
        <pc:spChg chg="add del mod">
          <ac:chgData name="RISHIKA ." userId="3f94b5c37d771fa5" providerId="Windows Live" clId="Web-{A1785C2F-5D29-4A5A-86F3-33D3981A424C}" dt="2022-08-15T16:47:55.777" v="552"/>
          <ac:spMkLst>
            <pc:docMk/>
            <pc:sldMk cId="2714948667" sldId="259"/>
            <ac:spMk id="6" creationId="{466B9AFB-4BA6-13FB-CDD7-1958710354EE}"/>
          </ac:spMkLst>
        </pc:spChg>
        <pc:spChg chg="add del">
          <ac:chgData name="RISHIKA ." userId="3f94b5c37d771fa5" providerId="Windows Live" clId="Web-{A1785C2F-5D29-4A5A-86F3-33D3981A424C}" dt="2022-08-15T16:50:40.220" v="553"/>
          <ac:spMkLst>
            <pc:docMk/>
            <pc:sldMk cId="2714948667" sldId="259"/>
            <ac:spMk id="9" creationId="{86C7B4A1-154A-4DF0-AC46-F88D75A2E0FD}"/>
          </ac:spMkLst>
        </pc:spChg>
        <pc:spChg chg="add del">
          <ac:chgData name="RISHIKA ." userId="3f94b5c37d771fa5" providerId="Windows Live" clId="Web-{A1785C2F-5D29-4A5A-86F3-33D3981A424C}" dt="2022-08-15T16:51:24.768" v="555"/>
          <ac:spMkLst>
            <pc:docMk/>
            <pc:sldMk cId="2714948667" sldId="259"/>
            <ac:spMk id="14" creationId="{B4147794-66B7-4CDE-BC75-BBDC48B2FCEB}"/>
          </ac:spMkLst>
        </pc:spChg>
        <pc:spChg chg="add del">
          <ac:chgData name="RISHIKA ." userId="3f94b5c37d771fa5" providerId="Windows Live" clId="Web-{A1785C2F-5D29-4A5A-86F3-33D3981A424C}" dt="2022-08-15T16:51:24.768" v="555"/>
          <ac:spMkLst>
            <pc:docMk/>
            <pc:sldMk cId="2714948667" sldId="259"/>
            <ac:spMk id="16" creationId="{41202E79-1236-4DF8-9921-F47A0B079C13}"/>
          </ac:spMkLst>
        </pc:spChg>
        <pc:spChg chg="add del">
          <ac:chgData name="RISHIKA ." userId="3f94b5c37d771fa5" providerId="Windows Live" clId="Web-{A1785C2F-5D29-4A5A-86F3-33D3981A424C}" dt="2022-08-15T16:52:52.599" v="557"/>
          <ac:spMkLst>
            <pc:docMk/>
            <pc:sldMk cId="2714948667" sldId="259"/>
            <ac:spMk id="21" creationId="{724CD679-7405-4CD3-A92A-9469F279A59D}"/>
          </ac:spMkLst>
        </pc:spChg>
        <pc:spChg chg="add">
          <ac:chgData name="RISHIKA ." userId="3f94b5c37d771fa5" providerId="Windows Live" clId="Web-{A1785C2F-5D29-4A5A-86F3-33D3981A424C}" dt="2022-08-15T16:52:52.599" v="557"/>
          <ac:spMkLst>
            <pc:docMk/>
            <pc:sldMk cId="2714948667" sldId="259"/>
            <ac:spMk id="26" creationId="{B4147794-66B7-4CDE-BC75-BBDC48B2FCEB}"/>
          </ac:spMkLst>
        </pc:spChg>
        <pc:spChg chg="add">
          <ac:chgData name="RISHIKA ." userId="3f94b5c37d771fa5" providerId="Windows Live" clId="Web-{A1785C2F-5D29-4A5A-86F3-33D3981A424C}" dt="2022-08-15T16:52:52.599" v="557"/>
          <ac:spMkLst>
            <pc:docMk/>
            <pc:sldMk cId="2714948667" sldId="259"/>
            <ac:spMk id="28" creationId="{41202E79-1236-4DF8-9921-F47A0B079C13}"/>
          </ac:spMkLst>
        </pc:spChg>
        <pc:picChg chg="add del mod">
          <ac:chgData name="RISHIKA ." userId="3f94b5c37d771fa5" providerId="Windows Live" clId="Web-{A1785C2F-5D29-4A5A-86F3-33D3981A424C}" dt="2022-08-15T16:45:22.597" v="542"/>
          <ac:picMkLst>
            <pc:docMk/>
            <pc:sldMk cId="2714948667" sldId="259"/>
            <ac:picMk id="4" creationId="{868A1A7B-7DAE-226C-80B4-1911FC9E2860}"/>
          </ac:picMkLst>
        </pc:picChg>
        <pc:picChg chg="add mod">
          <ac:chgData name="RISHIKA ." userId="3f94b5c37d771fa5" providerId="Windows Live" clId="Web-{A1785C2F-5D29-4A5A-86F3-33D3981A424C}" dt="2022-08-15T16:52:52.599" v="557"/>
          <ac:picMkLst>
            <pc:docMk/>
            <pc:sldMk cId="2714948667" sldId="259"/>
            <ac:picMk id="5" creationId="{9A7BE977-8600-32EA-7DE0-C2BC902E228F}"/>
          </ac:picMkLst>
        </pc:picChg>
      </pc:sldChg>
      <pc:sldChg chg="del">
        <pc:chgData name="RISHIKA ." userId="3f94b5c37d771fa5" providerId="Windows Live" clId="Web-{A1785C2F-5D29-4A5A-86F3-33D3981A424C}" dt="2022-08-15T16:10:17.129" v="0"/>
        <pc:sldMkLst>
          <pc:docMk/>
          <pc:sldMk cId="3117528085" sldId="259"/>
        </pc:sldMkLst>
      </pc:sldChg>
    </pc:docChg>
  </pc:docChgLst>
  <pc:docChgLst>
    <pc:chgData name="RISHIKA ." userId="3f94b5c37d771fa5" providerId="Windows Live" clId="Web-{37A7C97B-F1FA-4C49-9784-45BA90CEE066}"/>
    <pc:docChg chg="modSld">
      <pc:chgData name="RISHIKA ." userId="3f94b5c37d771fa5" providerId="Windows Live" clId="Web-{37A7C97B-F1FA-4C49-9784-45BA90CEE066}" dt="2022-08-15T18:09:52.542" v="315" actId="20577"/>
      <pc:docMkLst>
        <pc:docMk/>
      </pc:docMkLst>
      <pc:sldChg chg="modSp">
        <pc:chgData name="RISHIKA ." userId="3f94b5c37d771fa5" providerId="Windows Live" clId="Web-{37A7C97B-F1FA-4C49-9784-45BA90CEE066}" dt="2022-08-15T17:43:36.851" v="38" actId="20577"/>
        <pc:sldMkLst>
          <pc:docMk/>
          <pc:sldMk cId="3830034738" sldId="257"/>
        </pc:sldMkLst>
        <pc:spChg chg="mod">
          <ac:chgData name="RISHIKA ." userId="3f94b5c37d771fa5" providerId="Windows Live" clId="Web-{37A7C97B-F1FA-4C49-9784-45BA90CEE066}" dt="2022-08-15T17:43:36.851" v="38" actId="20577"/>
          <ac:spMkLst>
            <pc:docMk/>
            <pc:sldMk cId="3830034738" sldId="257"/>
            <ac:spMk id="7" creationId="{AF76F98D-1062-AE83-FBBA-3F9438550372}"/>
          </ac:spMkLst>
        </pc:spChg>
      </pc:sldChg>
      <pc:sldChg chg="modSp">
        <pc:chgData name="RISHIKA ." userId="3f94b5c37d771fa5" providerId="Windows Live" clId="Web-{37A7C97B-F1FA-4C49-9784-45BA90CEE066}" dt="2022-08-15T18:09:52.542" v="315" actId="20577"/>
        <pc:sldMkLst>
          <pc:docMk/>
          <pc:sldMk cId="1855601285" sldId="258"/>
        </pc:sldMkLst>
        <pc:spChg chg="mod">
          <ac:chgData name="RISHIKA ." userId="3f94b5c37d771fa5" providerId="Windows Live" clId="Web-{37A7C97B-F1FA-4C49-9784-45BA90CEE066}" dt="2022-08-15T18:09:52.542" v="315" actId="20577"/>
          <ac:spMkLst>
            <pc:docMk/>
            <pc:sldMk cId="1855601285" sldId="258"/>
            <ac:spMk id="3" creationId="{72442C14-60F3-4EE6-DE86-63416E0CF2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dq.blogspot.com/2011/03/html-hyper-text-markup-languag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code.com/119/Creating-Stylesheets-for-Prin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7F22CC9D-1DD4-86B5-E820-9B6318554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5" r="1360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>
                <a:cs typeface="Calibri Light"/>
              </a:rPr>
              <a:t>WEB DESIGNING</a:t>
            </a:r>
            <a:br>
              <a:rPr lang="en-US" sz="3000">
                <a:cs typeface="Calibri Light"/>
              </a:rPr>
            </a:br>
            <a:br>
              <a:rPr lang="en-US" sz="3000">
                <a:cs typeface="Calibri Light"/>
              </a:rPr>
            </a:br>
            <a:r>
              <a:rPr lang="en-US" sz="3000">
                <a:cs typeface="Calibri Light"/>
              </a:rPr>
              <a:t>(VOCATIONAL COURSE)</a:t>
            </a:r>
            <a:br>
              <a:rPr lang="en-US" sz="3000">
                <a:cs typeface="Calibri Light"/>
              </a:rPr>
            </a:br>
            <a:br>
              <a:rPr lang="en-US" sz="3000">
                <a:cs typeface="Calibri Light"/>
              </a:rPr>
            </a:br>
            <a:r>
              <a:rPr lang="en-US" sz="3000">
                <a:cs typeface="Calibri Light"/>
              </a:rPr>
              <a:t>HTML TAGS AND</a:t>
            </a:r>
            <a:br>
              <a:rPr lang="en-US" sz="3000">
                <a:cs typeface="Calibri Light"/>
              </a:rPr>
            </a:br>
            <a:r>
              <a:rPr lang="en-US" sz="3000">
                <a:cs typeface="Calibri Light"/>
              </a:rPr>
              <a:t>IT'S USES</a:t>
            </a: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cs typeface="Calibri" panose="020F0502020204030204"/>
              </a:rPr>
              <a:t>SUBMITTED BY : RISHIKA R</a:t>
            </a:r>
          </a:p>
          <a:p>
            <a:pPr algn="l"/>
            <a:r>
              <a:rPr lang="en-US" sz="2000">
                <a:cs typeface="Calibri" panose="020F0502020204030204"/>
              </a:rPr>
              <a:t>REGISTER NO. : 21COAE046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C457D-2FBC-4D5F-14B0-CDF3A5AB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/>
                <a:cs typeface="Calibri Light"/>
              </a:rPr>
              <a:t>HTML TAGS AND IT'S USES : </a:t>
            </a:r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76F98D-1062-AE83-FBBA-3F943855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2192"/>
            <a:ext cx="7026702" cy="45707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1. &lt;HTML&gt;. . . &lt;/HTML&gt; : The entire HTML document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2. &lt;HEAD&gt; . . . &lt;/HEAD&gt; : The head, or prologue, of the HTML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 document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3. &lt;BODY&gt; . . . &lt;/BODY&gt; : All the other content in the HTML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 document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4. &lt;TITLE&gt; . . . &lt;/TITLE&gt; : The title of the document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5. &lt;H1&gt; . . . &lt;/H1&gt;</a:t>
            </a:r>
            <a:r>
              <a:rPr lang="en-US" sz="1800" b="1">
                <a:latin typeface="Times New Roman"/>
                <a:cs typeface="Calibri"/>
              </a:rPr>
              <a:t> : </a:t>
            </a:r>
            <a:r>
              <a:rPr lang="en-US" sz="1800" b="1">
                <a:latin typeface="Times New Roman"/>
                <a:ea typeface="+mn-lt"/>
                <a:cs typeface="+mn-lt"/>
              </a:rPr>
              <a:t>First-level heading large text size 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6. &lt;H2&gt; . . . &lt;/H2&gt; : Second-level heading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7. &lt;H3&gt; . . . &lt;/H3&gt; : Third-level heading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8. &lt;H4&gt; . . . &lt;/H4&gt; : Fourth-level heading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9.&lt;H5&gt; . . . &lt;/H5&gt; : Fifth-level heading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10.&lt;H6&gt; . . . &lt;/H6&gt; : Sixth-level heading small text size</a:t>
            </a:r>
            <a:endParaRPr lang="en-US" sz="1800" b="1">
              <a:latin typeface="Times New Roman"/>
              <a:cs typeface="Calibri"/>
            </a:endParaRPr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49C4B72-753F-6423-87CA-329CEE2FF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9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2C14-60F3-4EE6-DE86-63416E0C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53" y="249038"/>
            <a:ext cx="6489387" cy="64498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11. &lt;P&gt; . . . &lt;/P&gt; : Paragraph Hitting a return in the HTML file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 will not make a new paragraph when the file is viewed. You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 need to use this tag to make a new paragraph.</a:t>
            </a:r>
            <a:endParaRPr lang="en-US" sz="1800" b="1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12. &lt;BR&gt; : Line Break This tag will show a blank line.</a:t>
            </a:r>
            <a:endParaRPr lang="en-US" sz="1800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13. &lt;!&gt; : COMMENTS This is used to create comments.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14. &lt;HR&gt; : Horizontal Rule Creates a horizontal line on the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 page.</a:t>
            </a:r>
            <a:endParaRPr lang="en-US" sz="1800" b="1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15.  &lt;B&gt; . . . &lt;/B&gt; : Bold Makes text bold 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ea typeface="+mn-lt"/>
                <a:cs typeface="+mn-lt"/>
              </a:rPr>
              <a:t>16. &lt;I&gt; . . . &lt;/I&gt; : Italic Makes text italic 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Calibri"/>
              </a:rPr>
              <a:t>17. &lt;U&gt;. . . &lt;/U&gt; : Text will be underlined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Calibri"/>
              </a:rPr>
              <a:t>18. </a:t>
            </a:r>
            <a:r>
              <a:rPr lang="en-US" sz="1800" b="1">
                <a:latin typeface="Times New Roman"/>
                <a:cs typeface="Times New Roman"/>
              </a:rPr>
              <a:t>&lt;A </a:t>
            </a:r>
            <a:r>
              <a:rPr lang="en-US" sz="1800" b="1" err="1">
                <a:latin typeface="Times New Roman"/>
                <a:cs typeface="Times New Roman"/>
              </a:rPr>
              <a:t>href</a:t>
            </a:r>
            <a:r>
              <a:rPr lang="en-US" sz="1800" b="1">
                <a:latin typeface="Times New Roman"/>
                <a:cs typeface="Times New Roman"/>
              </a:rPr>
              <a:t>=&gt; . . . &lt;/A&gt; : Link (A=Anchor) links the current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 HTML file to another file. 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 19.&lt;IMG SRC="image.gif"&gt; : Inline Image Put the name of the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 graphic in the quotes.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cs typeface="Calibri"/>
              </a:rPr>
              <a:t>20. &lt;UL&gt;. . .&lt;/UL&gt; : This tag is used to display items in bullets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Calibri"/>
              </a:rPr>
              <a:t>21. &lt;FORM&gt;. . .&lt;/FORM&gt; :This form is used to create a form in</a:t>
            </a:r>
          </a:p>
          <a:p>
            <a:pPr marL="0" indent="0">
              <a:buNone/>
            </a:pPr>
            <a:r>
              <a:rPr lang="en-US" sz="1800" b="1">
                <a:latin typeface="Times New Roman"/>
                <a:cs typeface="Calibri"/>
              </a:rPr>
              <a:t> HTML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358FA8-56F1-D862-984D-9A0D0B6E0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" r="4" b="2685"/>
          <a:stretch/>
        </p:blipFill>
        <p:spPr>
          <a:xfrm>
            <a:off x="7887184" y="1274357"/>
            <a:ext cx="3781051" cy="36653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A7BE977-8600-32EA-7DE0-C2BC902E2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37" b="7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C8D7-5B65-66CB-07FE-A765C83F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486950"/>
            <a:ext cx="6784259" cy="57122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latin typeface="Times New Roman"/>
                <a:cs typeface="Calibri"/>
              </a:rPr>
              <a:t>22. &lt;MARK&gt;. . .&lt;/MARK&gt; : This tag is used to highlight the text in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/>
              </a:rPr>
              <a:t> HTML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23. &lt;SUB&gt;. . .&lt;/SUB&gt; : This tag is used to create subscript in HTML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24. &lt;SUP&gt;. . .&lt;/SUP&gt; : This tag is used to create superscript in HTML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25. &lt;MARQUEE&gt;. . .&lt;/MARQUEE&gt; : A Piece of text or image can be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 moved horizontally or vertically in HTML using this tag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26. &lt;TABLE&gt;. . .&lt;/TABLE&gt; : This tag is used to create a table in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 HTML</a:t>
            </a:r>
            <a:endParaRPr lang="en-US"/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27. &lt;TR&gt;. . .&lt;/TR&gt; : This tag defines table rows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28. &lt;TH&gt;. . .&lt;/TH&gt; : This tag defines table column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29. &lt;TD&gt;. . .&lt;/TD&gt; : This tag is used to specify  the data in a cell</a:t>
            </a:r>
          </a:p>
          <a:p>
            <a:pPr marL="0" indent="0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30. &lt;CAPTION&gt;. . .&lt;/CAPTION&gt; : This tag defines title for the table</a:t>
            </a:r>
          </a:p>
          <a:p>
            <a:pPr marL="0" indent="0">
              <a:buNone/>
            </a:pPr>
            <a:endParaRPr lang="en-US" sz="1800"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THANK YOU !</a:t>
            </a:r>
          </a:p>
          <a:p>
            <a:pPr marL="0" indent="0" algn="ctr">
              <a:buNone/>
            </a:pPr>
            <a:r>
              <a:rPr lang="en-US" sz="1800">
                <a:latin typeface="Times New Roman"/>
                <a:cs typeface="Calibri" panose="020F0502020204030204"/>
              </a:rPr>
              <a:t>------------------------------------------------------------------------</a:t>
            </a:r>
          </a:p>
          <a:p>
            <a:pPr marL="0" indent="0">
              <a:buNone/>
            </a:pPr>
            <a:endParaRPr lang="en-US" sz="18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cs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494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DESIGNING  (VOCATIONAL COURSE)  HTML TAGS AND IT'S USES</vt:lpstr>
      <vt:lpstr>HTML TAGS AND IT'S USES 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2022-08-15T13:40:56Z</dcterms:created>
  <dcterms:modified xsi:type="dcterms:W3CDTF">2022-08-15T18:14:53Z</dcterms:modified>
</cp:coreProperties>
</file>