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7" r:id="rId4"/>
    <p:sldId id="26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9" r:id="rId13"/>
    <p:sldId id="276" r:id="rId14"/>
    <p:sldId id="277" r:id="rId15"/>
    <p:sldId id="278" r:id="rId16"/>
    <p:sldId id="283" r:id="rId17"/>
    <p:sldId id="279" r:id="rId18"/>
    <p:sldId id="280" r:id="rId19"/>
    <p:sldId id="281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ABDF1-0539-4E90-B8CB-240A848F3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831AB-1C0B-4F2A-9FC0-5DF66A715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BF76F-3209-413A-891F-3808863EA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2B98-A2E9-4E4A-8BE1-0C29847EFBC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C352E-0382-4696-8C71-A34B41FD3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54F05-5FC7-4BF3-88E2-5A7B54362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CBC5-E326-43E5-BAE6-D39368E5B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6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9884-7119-4A3C-8198-F4BEBEDE5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2964F-0027-4DCF-B2CD-2B3497398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B7683-C338-4877-97A1-21DC443CD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2B98-A2E9-4E4A-8BE1-0C29847EFBC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972F9-4D83-4A53-B43E-98785B9E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CA2A6-3FA3-46C6-8B61-6E2C3DC1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CBC5-E326-43E5-BAE6-D39368E5B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3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A89259-96D8-456C-8FE4-ABA6310B8F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67E4B-FAAC-4F4D-A7C0-664F35B45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ED64D-E820-401C-A3AC-24F8EC8A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2B98-A2E9-4E4A-8BE1-0C29847EFBC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0A45-A4FA-4A43-969B-E00276A4F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5A4A6-E49E-44BF-AC2A-FC740A883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CBC5-E326-43E5-BAE6-D39368E5B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7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4660-4385-4A9B-B324-63E7C192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61FAF-73F3-4B01-97DC-6915A7717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04259-A280-49F4-85A7-00DD817B1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2B98-A2E9-4E4A-8BE1-0C29847EFBC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C6F65-CE41-411A-8890-5FFF32F1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FDF96-96C8-42D4-B794-BE9794AD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CBC5-E326-43E5-BAE6-D39368E5B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8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965E-AB91-4FA2-A65D-3F7C33B3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9586-6814-4B5D-A28C-1CD6ED69C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B0539-D01B-496B-8E0C-33360068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2B98-A2E9-4E4A-8BE1-0C29847EFBC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286A9-2FBF-4DFB-BBEF-B01F964AB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DAD64-AD4B-4CF3-979D-74EC7538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CBC5-E326-43E5-BAE6-D39368E5B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E1B2-65BD-4D0A-A80E-567E4455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4599-157A-4C6D-9090-15F5AE3FA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E91D1-A44A-46D6-9A57-A8A3CDED6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1CD66-876C-441E-BA1A-228DA8474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2B98-A2E9-4E4A-8BE1-0C29847EFBC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9EED4-4660-460D-A337-6F0285956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EEE43-D967-469D-9459-6C3F77A9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CBC5-E326-43E5-BAE6-D39368E5B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36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2022F-A7C5-4D88-BC50-6E7CD42D7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78B39-378F-49C4-ACBB-3378EFABC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09B60-3FAB-4026-ACC4-92F43F0C4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2FDAE8-306D-43C9-9F47-0DAF7B566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9018E-71A9-474A-86C5-EFCCBF585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6183FB-0522-432D-B569-1874FFAF9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2B98-A2E9-4E4A-8BE1-0C29847EFBC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1E8930-A171-40B4-8535-6744176E3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C1CD46-0AF7-469A-AB33-66D092F5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CBC5-E326-43E5-BAE6-D39368E5B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06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38CC7-C8F7-4ACB-8F83-30E41E111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CF104-C414-4370-8DB8-8C8F4B5FF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2B98-A2E9-4E4A-8BE1-0C29847EFBC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7532C-0E91-49D2-8594-FD69E61F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D268D-4C59-4C8A-A6C9-20B56C6C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CBC5-E326-43E5-BAE6-D39368E5B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6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EC6030-D6EA-4CE6-B1AA-36C6A3C1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2B98-A2E9-4E4A-8BE1-0C29847EFBC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2273D9-98C0-446E-8912-61E2EE21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27F4A-0C00-4FE3-ACB4-FBC0B0A1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CBC5-E326-43E5-BAE6-D39368E5B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00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98E1-F3AC-4449-AD8A-EF3D1E8E5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59AAF-0A54-4F59-AB55-AAB055130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31C21-02AC-43BA-96AA-2670B0696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8F460-B5AF-437A-A5A6-AA05C3D9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2B98-A2E9-4E4A-8BE1-0C29847EFBC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CD57F-3C93-429B-95DC-7E5984B5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48A41-63C2-4236-82F1-DC514EC4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CBC5-E326-43E5-BAE6-D39368E5B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0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6810-2DD4-49B3-93D0-9106A3D1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E30AB3-F021-4D60-A527-F779680AB7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F4745-AAE9-4646-AE9C-04E2C48E2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4B366-9067-4B3E-BF0D-13F1D319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2B98-A2E9-4E4A-8BE1-0C29847EFBC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9CBDA-2106-45DA-8D6D-452B716A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62D3A-EB35-45D6-B301-942A0221C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CBC5-E326-43E5-BAE6-D39368E5B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6AF12-4CB0-4742-8563-37F1F936E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BB3E2-4F0A-4BAF-A63B-7735562E4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5A1FD-2C0F-4F5A-AFA6-324438975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62B98-A2E9-4E4A-8BE1-0C29847EFBC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DEBB5-D53D-4610-9386-DFA657281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C90D8-0B60-400F-896A-CD5A08851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BCBC5-E326-43E5-BAE6-D39368E5B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3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GoogleCloudDataproc/initialization-action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la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sd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sd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nsole.cloud.goog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Google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819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3923C-3470-4012-98D7-808441EE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1E3AD-D9FE-4394-93E2-094505689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an instance click “create instance”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Follow the instructions to create an instance, preferably close to where you are located and in the same region as your storage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C934C3-A232-415C-96EB-6A5D8C74A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154" y="2423239"/>
            <a:ext cx="5677692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94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91352-B3BD-487B-80E9-9E2A7AC6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your 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8D89E-B046-4E3D-9E1A-D368AFB92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access your VM, navigate to your VM using the Google Shell or Cygwin in Windows or the command line in Mac</a:t>
            </a:r>
          </a:p>
          <a:p>
            <a:r>
              <a:rPr lang="en-US" dirty="0"/>
              <a:t>To access the VM use the command:</a:t>
            </a:r>
          </a:p>
          <a:p>
            <a:pPr marL="0" indent="0">
              <a:buNone/>
            </a:pPr>
            <a:r>
              <a:rPr lang="en-US" dirty="0" err="1"/>
              <a:t>gcloud</a:t>
            </a:r>
            <a:r>
              <a:rPr lang="en-US" dirty="0"/>
              <a:t> compute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vm_name</a:t>
            </a:r>
            <a:r>
              <a:rPr lang="en-US" dirty="0"/>
              <a:t> --project=</a:t>
            </a:r>
            <a:r>
              <a:rPr lang="en-US" dirty="0" err="1"/>
              <a:t>project_name</a:t>
            </a:r>
            <a:r>
              <a:rPr lang="en-US" dirty="0"/>
              <a:t> --zone=</a:t>
            </a:r>
            <a:r>
              <a:rPr lang="en-US" dirty="0" err="1"/>
              <a:t>vm_zone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example:</a:t>
            </a:r>
          </a:p>
          <a:p>
            <a:pPr marL="0" indent="0">
              <a:buNone/>
            </a:pPr>
            <a:r>
              <a:rPr lang="en-US" dirty="0" err="1"/>
              <a:t>gcloud</a:t>
            </a:r>
            <a:r>
              <a:rPr lang="en-US" dirty="0"/>
              <a:t> compute </a:t>
            </a:r>
            <a:r>
              <a:rPr lang="en-US" dirty="0" err="1"/>
              <a:t>ssh</a:t>
            </a:r>
            <a:r>
              <a:rPr lang="en-US" dirty="0"/>
              <a:t> vm001 –project=</a:t>
            </a:r>
            <a:r>
              <a:rPr lang="en-US" dirty="0" err="1"/>
              <a:t>my_first_project</a:t>
            </a:r>
            <a:r>
              <a:rPr lang="en-US" dirty="0"/>
              <a:t> --zone=us-east4-a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486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29F2F-57D2-4AEA-81C9-9489B1CC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Dataproc</a:t>
            </a:r>
            <a:r>
              <a:rPr lang="en-US" dirty="0"/>
              <a:t>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2EFFE-9CB8-406F-BA3D-EAFB88D55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Dataproc</a:t>
            </a:r>
            <a:r>
              <a:rPr lang="en-US" dirty="0"/>
              <a:t> clusters are clusters that have Apache Spark pre-installed</a:t>
            </a:r>
          </a:p>
          <a:p>
            <a:r>
              <a:rPr lang="en-US" dirty="0"/>
              <a:t>They are more expensive than creating a cluster yourself by combining VMs </a:t>
            </a:r>
          </a:p>
          <a:p>
            <a:r>
              <a:rPr lang="en-US" dirty="0"/>
              <a:t>On the other hand, these clusters provide features like automated cluster management and security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823059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59690-8309-430E-B332-3980157D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Dataproc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33F86-21EC-44D8-9F5E-CB227E8AC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dataproc</a:t>
            </a:r>
            <a:r>
              <a:rPr lang="en-US" dirty="0"/>
              <a:t> clusters from the menu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C68B89-8F12-4BAE-A90C-AC4EB01BA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681" y="2387027"/>
            <a:ext cx="3848637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00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B9E95-AC37-4A0B-8432-DF66300C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Dataproc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2A81C-DDF4-4F6B-B238-C27D99E31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cluster </a:t>
            </a:r>
          </a:p>
          <a:p>
            <a:pPr lvl="1"/>
            <a:r>
              <a:rPr lang="en-US" dirty="0"/>
              <a:t>Try to balance performance and cost when selecting a cluster (only select a large number of nodes if you need them)</a:t>
            </a:r>
          </a:p>
          <a:p>
            <a:pPr lvl="1"/>
            <a:r>
              <a:rPr lang="en-US" dirty="0"/>
              <a:t>Make sure to put every resource you create in the same zone, preferably in one of the zones in US East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Note: </a:t>
            </a:r>
            <a:r>
              <a:rPr lang="en-US" dirty="0" err="1"/>
              <a:t>Dataproc</a:t>
            </a:r>
            <a:r>
              <a:rPr lang="en-US" dirty="0"/>
              <a:t> clusters cannot be stopped, only deleted. Therefore, </a:t>
            </a:r>
            <a:r>
              <a:rPr lang="en-US" b="1" dirty="0"/>
              <a:t>delete </a:t>
            </a:r>
            <a:r>
              <a:rPr lang="en-US" dirty="0"/>
              <a:t>the cluster when do not need it to avoid depleting all of your Google credits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51EE91-99EE-4B21-B1AD-627146B7F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469" y="3557157"/>
            <a:ext cx="5811061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37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605C0-7F47-4A86-AEA1-48D0C1C3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</a:t>
            </a:r>
            <a:r>
              <a:rPr lang="en-US" dirty="0" err="1"/>
              <a:t>Dataproc</a:t>
            </a:r>
            <a:r>
              <a:rPr lang="en-US" dirty="0"/>
              <a:t>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116B4-16E3-45A0-B873-B01B591CA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242"/>
            <a:ext cx="10515600" cy="4351338"/>
          </a:xfrm>
        </p:spPr>
        <p:txBody>
          <a:bodyPr/>
          <a:lstStyle/>
          <a:p>
            <a:r>
              <a:rPr lang="en-US" dirty="0"/>
              <a:t>To access your cluster, make sure to connect to the head node rather than the child nodes, for example:</a:t>
            </a:r>
          </a:p>
          <a:p>
            <a:pPr marL="0" indent="0">
              <a:buNone/>
            </a:pPr>
            <a:r>
              <a:rPr lang="en-US" dirty="0" err="1"/>
              <a:t>gcloud</a:t>
            </a:r>
            <a:r>
              <a:rPr lang="en-US" dirty="0"/>
              <a:t> compute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cluster_name</a:t>
            </a:r>
            <a:r>
              <a:rPr lang="en-US" dirty="0"/>
              <a:t>-m --project=</a:t>
            </a:r>
            <a:r>
              <a:rPr lang="en-US" dirty="0" err="1"/>
              <a:t>project_name</a:t>
            </a:r>
            <a:r>
              <a:rPr lang="en-US" dirty="0"/>
              <a:t> --zone=</a:t>
            </a:r>
            <a:r>
              <a:rPr lang="en-US" dirty="0" err="1"/>
              <a:t>vm_zone</a:t>
            </a:r>
            <a:endParaRPr lang="en-US" dirty="0"/>
          </a:p>
          <a:p>
            <a:r>
              <a:rPr lang="en-US" dirty="0"/>
              <a:t>After logging in, enter </a:t>
            </a:r>
            <a:r>
              <a:rPr lang="en-US" dirty="0" err="1"/>
              <a:t>pyspark</a:t>
            </a:r>
            <a:r>
              <a:rPr lang="en-US" dirty="0"/>
              <a:t> into the shell and you should see the Spark logo to indicate that Spark is installed correctly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5C22BF-BD62-463F-A699-2DB7423D5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12" y="4285737"/>
            <a:ext cx="8345065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81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73C5-941E-48F5-A37E-9F9C063C3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More Tools to a </a:t>
            </a:r>
            <a:r>
              <a:rPr lang="en-US" dirty="0" err="1"/>
              <a:t>Dataproc</a:t>
            </a:r>
            <a:r>
              <a:rPr lang="en-US" dirty="0"/>
              <a:t>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85470-3C10-4B62-925F-B5749B809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This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repository </a:t>
            </a:r>
            <a:r>
              <a:rPr lang="en-US" dirty="0"/>
              <a:t>contains multiple initialization actions that you may want to use in your </a:t>
            </a:r>
            <a:r>
              <a:rPr lang="en-US" dirty="0" err="1"/>
              <a:t>dataproc</a:t>
            </a:r>
            <a:r>
              <a:rPr lang="en-US" dirty="0"/>
              <a:t> cluster </a:t>
            </a:r>
          </a:p>
          <a:p>
            <a:r>
              <a:rPr lang="en-US" dirty="0"/>
              <a:t>To add an initialization script to your </a:t>
            </a:r>
            <a:r>
              <a:rPr lang="en-US" dirty="0" err="1"/>
              <a:t>dataproc</a:t>
            </a:r>
            <a:r>
              <a:rPr lang="en-US" dirty="0"/>
              <a:t> cluster click “advanced options” when creating a cluster</a:t>
            </a:r>
          </a:p>
          <a:p>
            <a:r>
              <a:rPr lang="en-US" dirty="0"/>
              <a:t>Enter the location of the initialization action script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Doing this will ensure that the tool you need will be installed at cluster creation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C0E715-954C-4A6C-B627-55E0D59CD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365" y="4287482"/>
            <a:ext cx="4801270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70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9341-54F5-41D5-946A-DAD97731F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59C20-055C-47D7-A8DC-3FFC50A67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50874" cy="4351338"/>
          </a:xfrm>
        </p:spPr>
        <p:txBody>
          <a:bodyPr/>
          <a:lstStyle/>
          <a:p>
            <a:r>
              <a:rPr lang="en-US" dirty="0"/>
              <a:t>AI notebooks are large VMs that are customized to perform deep learning tasks</a:t>
            </a:r>
          </a:p>
          <a:p>
            <a:r>
              <a:rPr lang="en-US" dirty="0"/>
              <a:t>To create an AI notebook, select AI platform and then notebooks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3689A1-E079-4467-AFF1-ACCBB2CE0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579" y="1415774"/>
            <a:ext cx="3743847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97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C6EB-D2B0-49EB-937E-8FF5B17C8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AI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C6F50-9CCC-4B45-B51F-3376CB1A1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an AI notebook, click “create instance” and follow the steps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Make sure to balance your performance and cost needs when creating an instance</a:t>
            </a:r>
          </a:p>
          <a:p>
            <a:r>
              <a:rPr lang="en-US" dirty="0"/>
              <a:t>Ensure your notebook is in the same region as your storage and as close as possible to your physical location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FE7643-D160-4AAE-BC13-A725FC243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892" y="2819315"/>
            <a:ext cx="3334215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58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4FD86-D8C0-43B0-B54F-0F690FAAF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Your AI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B5982-692F-4A5B-A79E-2528C1948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55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access your notebook, enter the following in your shell/command line: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gcloud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compute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ssh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--project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project_name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--zone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project_zone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notebook_vm_name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-- -L 8080:localhost:8080</a:t>
            </a:r>
          </a:p>
          <a:p>
            <a:pPr marL="0" indent="0">
              <a:buNone/>
            </a:pP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/>
              <a:t>The command will grant you access to port 8080 in your VM from port 8080 in your local machine</a:t>
            </a:r>
          </a:p>
          <a:p>
            <a:r>
              <a:rPr lang="en-US" dirty="0"/>
              <a:t>Then open your chrome browser and navigate to: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http://localhost:8080/lab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should see a Jupyter UI where you can create notebooks in the cloud</a:t>
            </a:r>
          </a:p>
        </p:txBody>
      </p:sp>
    </p:spTree>
    <p:extLst>
      <p:ext uri="{BB962C8B-B14F-4D97-AF65-F5344CB8AC3E}">
        <p14:creationId xmlns:p14="http://schemas.microsoft.com/office/powerpoint/2010/main" val="133458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1DDA-7D86-45A9-933A-2A2C5614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Google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C9A2E-2E6A-4DD9-A49B-9C6C8DAB9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SDK</a:t>
            </a:r>
          </a:p>
          <a:p>
            <a:r>
              <a:rPr lang="en-US" dirty="0"/>
              <a:t>Dashboard</a:t>
            </a:r>
          </a:p>
          <a:p>
            <a:r>
              <a:rPr lang="en-US" dirty="0"/>
              <a:t>Cloud Storage</a:t>
            </a:r>
          </a:p>
          <a:p>
            <a:r>
              <a:rPr lang="en-US" dirty="0"/>
              <a:t>Cloud VMs</a:t>
            </a:r>
          </a:p>
          <a:p>
            <a:r>
              <a:rPr lang="en-US" dirty="0" err="1"/>
              <a:t>Dataproc</a:t>
            </a:r>
            <a:r>
              <a:rPr lang="en-US" dirty="0"/>
              <a:t> clusters</a:t>
            </a:r>
          </a:p>
          <a:p>
            <a:r>
              <a:rPr lang="en-US" dirty="0"/>
              <a:t>AI Notebooks</a:t>
            </a:r>
          </a:p>
          <a:p>
            <a:r>
              <a:rPr lang="en-US" dirty="0"/>
              <a:t>Billing</a:t>
            </a:r>
          </a:p>
        </p:txBody>
      </p:sp>
    </p:spTree>
    <p:extLst>
      <p:ext uri="{BB962C8B-B14F-4D97-AF65-F5344CB8AC3E}">
        <p14:creationId xmlns:p14="http://schemas.microsoft.com/office/powerpoint/2010/main" val="1865116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6E271-FA43-4909-986B-53C8DBF3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14624-8717-4E4D-91DB-0F19368BC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crucial to monitor your remaining credits regularly to know which machines you should downside or delete</a:t>
            </a:r>
          </a:p>
          <a:p>
            <a:r>
              <a:rPr lang="en-US" dirty="0"/>
              <a:t>Select Billing from the sidebar menu to review your monthly costs and your most expensive products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3DBE5-0964-4203-B549-2412BB0F3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826" y="3716472"/>
            <a:ext cx="6386347" cy="302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42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9CBC-7933-4F87-9629-8FEAC687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Google SDK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63A9A-4B8E-4E27-BF9C-8D56B7D88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To use Google Cloud products on your local machine, you must install the Google SDK</a:t>
            </a:r>
          </a:p>
          <a:p>
            <a:r>
              <a:rPr lang="en-US" dirty="0"/>
              <a:t>For windows, install the Google Cloud SDK using the link: </a:t>
            </a:r>
            <a:r>
              <a:rPr lang="en-US" dirty="0">
                <a:hlinkClick r:id="rId2"/>
              </a:rPr>
              <a:t>https://cloud.google.com/sdk</a:t>
            </a:r>
            <a:r>
              <a:rPr lang="en-US" dirty="0"/>
              <a:t> </a:t>
            </a:r>
          </a:p>
          <a:p>
            <a:r>
              <a:rPr lang="en-US" dirty="0"/>
              <a:t>You may either access your clusters and VMs using the Google Cloud Shell or using Cygwin</a:t>
            </a:r>
          </a:p>
          <a:p>
            <a:r>
              <a:rPr lang="en-US" dirty="0"/>
              <a:t>To install Google Cloud SDK on Cygwin, make sure the latest version of Python is installed as well as </a:t>
            </a:r>
            <a:r>
              <a:rPr lang="en-US" dirty="0" err="1"/>
              <a:t>openssh</a:t>
            </a:r>
            <a:r>
              <a:rPr lang="en-US" dirty="0"/>
              <a:t> and curl in Cygwin</a:t>
            </a:r>
          </a:p>
          <a:p>
            <a:r>
              <a:rPr lang="en-US" dirty="0"/>
              <a:t>Navigate to the folder that contains the Google Cloud SDK and then run: </a:t>
            </a:r>
          </a:p>
          <a:p>
            <a:pPr marL="0" indent="0">
              <a:buNone/>
            </a:pPr>
            <a:r>
              <a:rPr lang="en-US" dirty="0"/>
              <a:t>./google-cloud-sdk/install.sh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606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2797B-F739-4888-8FC4-7A17D6301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Google SDK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207C6-C70F-40F9-B17F-50F5D578F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install Google SDK on a Mac, go to </a:t>
            </a:r>
            <a:r>
              <a:rPr lang="en-US" dirty="0">
                <a:hlinkClick r:id="rId2"/>
              </a:rPr>
              <a:t>https://cloud.google.com/sdk</a:t>
            </a:r>
            <a:r>
              <a:rPr lang="en-US" dirty="0"/>
              <a:t> </a:t>
            </a:r>
          </a:p>
          <a:p>
            <a:r>
              <a:rPr lang="en-US" dirty="0"/>
              <a:t>Follow the instructions in the documentation for Mac </a:t>
            </a:r>
          </a:p>
        </p:txBody>
      </p:sp>
    </p:spTree>
    <p:extLst>
      <p:ext uri="{BB962C8B-B14F-4D97-AF65-F5344CB8AC3E}">
        <p14:creationId xmlns:p14="http://schemas.microsoft.com/office/powerpoint/2010/main" val="3875101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5105-C9F2-4EC1-B1B2-451C07553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5C402-7EFC-424F-BE4F-AA4F732C9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first logging in to </a:t>
            </a:r>
            <a:r>
              <a:rPr lang="en-US" dirty="0">
                <a:hlinkClick r:id="rId2"/>
              </a:rPr>
              <a:t>https://console.cloud.google.com</a:t>
            </a:r>
            <a:r>
              <a:rPr lang="en-US" dirty="0"/>
              <a:t> you will see the dashboard</a:t>
            </a:r>
          </a:p>
          <a:p>
            <a:r>
              <a:rPr lang="en-US" dirty="0"/>
              <a:t>The dashboard contains information about billing, usage and general information about your account</a:t>
            </a:r>
          </a:p>
          <a:p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1F2E1BE-1732-4DCE-A71C-D12B76C58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583823"/>
            <a:ext cx="6096000" cy="306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97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CE8C1-258D-45C4-871A-B01130E0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B5C6-E85D-457E-9590-F7D1FE292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68127" cy="4351338"/>
          </a:xfrm>
        </p:spPr>
        <p:txBody>
          <a:bodyPr/>
          <a:lstStyle/>
          <a:p>
            <a:r>
              <a:rPr lang="en-US" dirty="0"/>
              <a:t>We may access cloud storage using the sidebar menu</a:t>
            </a:r>
          </a:p>
          <a:p>
            <a:r>
              <a:rPr lang="en-US" dirty="0"/>
              <a:t>Select the browser to create storage buckets to access your files from other VMs and clusters in Google Cloud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DDBA69-9C1A-45D3-99F4-5B6C39E3E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136" y="757382"/>
            <a:ext cx="3314664" cy="549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77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E8EA-016D-4106-8787-60C885552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2251"/>
            <a:ext cx="10515600" cy="1325563"/>
          </a:xfrm>
        </p:spPr>
        <p:txBody>
          <a:bodyPr/>
          <a:lstStyle/>
          <a:p>
            <a:r>
              <a:rPr lang="en-US" dirty="0"/>
              <a:t>Creating a storage bucket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413E8-25AF-401B-91E3-2ECA3B7C2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28" y="1789481"/>
            <a:ext cx="10515600" cy="4351338"/>
          </a:xfrm>
        </p:spPr>
        <p:txBody>
          <a:bodyPr/>
          <a:lstStyle/>
          <a:p>
            <a:r>
              <a:rPr lang="en-US" dirty="0"/>
              <a:t>Select “create bucket”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0D98F2-F475-44FE-9B3D-2E9A671CB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924" y="3002557"/>
            <a:ext cx="7055954" cy="124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24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21943-E150-43D1-9394-D403BD010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Creating a Storage Bucket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CAE41-9DDB-4F17-88B0-A02255017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675"/>
            <a:ext cx="10515600" cy="54522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Follow the instructions to create a bucket and make sure you put all your buckets and VMs in the same location (it is recommended to select a location closer to you, most likely in the east coast)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may access your files from a VM or cluster created through your account using the address:</a:t>
            </a:r>
          </a:p>
          <a:p>
            <a:pPr marL="0" indent="0">
              <a:buNone/>
            </a:pPr>
            <a:r>
              <a:rPr lang="en-US" dirty="0"/>
              <a:t>gs://bucket-name/file-name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E8248-4086-4509-8988-057BEA1C8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813" y="2181784"/>
            <a:ext cx="2829695" cy="293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85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7AB39-BB64-4287-BA26-FFAD27F68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VMs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2FA82-BB9F-4744-B36F-B6B78537E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43618" cy="4351338"/>
          </a:xfrm>
        </p:spPr>
        <p:txBody>
          <a:bodyPr/>
          <a:lstStyle/>
          <a:p>
            <a:r>
              <a:rPr lang="en-US" dirty="0"/>
              <a:t>To create a single VM (which may be more cost effective and can be used for creating an initial proof of concept), select VM instances from the compute engine menu in the sidebar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9234F7-6246-4026-85EC-7F48334AB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522" y="187032"/>
            <a:ext cx="3522224" cy="648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47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896</Words>
  <Application>Microsoft Office PowerPoint</Application>
  <PresentationFormat>Widescreen</PresentationFormat>
  <Paragraphs>104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Lucida Console</vt:lpstr>
      <vt:lpstr>Office Theme</vt:lpstr>
      <vt:lpstr>Google Cloud</vt:lpstr>
      <vt:lpstr>Using Google Cloud</vt:lpstr>
      <vt:lpstr>The Google SDK</vt:lpstr>
      <vt:lpstr>The Google SDK</vt:lpstr>
      <vt:lpstr>The Dashboard</vt:lpstr>
      <vt:lpstr>Cloud Storage</vt:lpstr>
      <vt:lpstr>Creating a storage bucket</vt:lpstr>
      <vt:lpstr>Creating a Storage Bucket</vt:lpstr>
      <vt:lpstr>Cloud VMs</vt:lpstr>
      <vt:lpstr>Creating an Instance</vt:lpstr>
      <vt:lpstr>Accessing your VM</vt:lpstr>
      <vt:lpstr>Dataproc Clusters</vt:lpstr>
      <vt:lpstr>Dataproc</vt:lpstr>
      <vt:lpstr>Dataproc</vt:lpstr>
      <vt:lpstr>Accessing the Dataproc cluster</vt:lpstr>
      <vt:lpstr>Adding More Tools to a Dataproc Cluster</vt:lpstr>
      <vt:lpstr>AI Notebooks</vt:lpstr>
      <vt:lpstr>Creating AI Notebooks</vt:lpstr>
      <vt:lpstr>Accessing Your AI Notebook</vt:lpstr>
      <vt:lpstr>Billing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Cloud</dc:title>
  <dc:creator>Monselise,Michal</dc:creator>
  <cp:lastModifiedBy>Monselise,Michal</cp:lastModifiedBy>
  <cp:revision>21</cp:revision>
  <dcterms:created xsi:type="dcterms:W3CDTF">2020-10-09T03:04:47Z</dcterms:created>
  <dcterms:modified xsi:type="dcterms:W3CDTF">2020-10-09T14:30:14Z</dcterms:modified>
</cp:coreProperties>
</file>