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87C3-4546-4029-A1E9-90AA31282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EF92C-0133-40B2-A7EC-3CFF5C015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C4C17-5AC8-4934-8CF9-C1BAAE21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1835-F0B8-4627-ABF1-6A5325BA569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021F6-D89A-4158-BFE9-63DDCC2F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27B47-E829-495D-ACAD-5FCF2D70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5E4F-251A-4FEC-8E0A-210B2674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1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A2FA-DE95-4BDD-B7EE-E9DC9AFA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0EC17-14E5-45A0-A56B-3B625EEB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0319E-8A91-4689-9F8C-65A32C05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1835-F0B8-4627-ABF1-6A5325BA569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732F1-68EE-4FAE-8281-B18E5E28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F95BB-0462-4455-9806-D28CCF04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5E4F-251A-4FEC-8E0A-210B2674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0529A-DC47-4749-A32E-D6FF9905D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8AF88-5AF5-477D-B8B8-B7E1C173F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6048E-FA92-4557-8A85-9C8F4596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1835-F0B8-4627-ABF1-6A5325BA569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9A50C-AF6F-414D-9C59-8385682F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7BCE-48AF-4E45-B3DA-3FD044DD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5E4F-251A-4FEC-8E0A-210B2674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2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3779-B4F3-4F55-AD06-31AF19D7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7EE5-41CC-4ED5-B93A-4255DADD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2CD27-4EB7-44BA-92DD-93CE9E40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1835-F0B8-4627-ABF1-6A5325BA569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2B2C-EB6B-444D-BBAF-BC187C06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3178E-6A12-46E3-864C-77EF70CC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5E4F-251A-4FEC-8E0A-210B2674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4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D7A6-FDB2-4ACB-817E-F1BBD469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D79BA-2082-48C4-BD39-73EFA158D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98B23-B429-4D7C-AC4D-5EA3764F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1835-F0B8-4627-ABF1-6A5325BA569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5F36B-ECCC-4371-9FAC-081EE8AF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74D52-83DE-47CB-A597-21ED8E9B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5E4F-251A-4FEC-8E0A-210B2674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6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B8D3-AEFB-4A33-9ABA-6AC2F570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E56F9-E6BA-4559-B750-AF2D8ACFA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A974B-8D6E-4FC7-91C5-9DE9F38D0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BAAF7-68F9-4C30-9E43-0B22747D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1835-F0B8-4627-ABF1-6A5325BA569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5A0A1-DC3C-4F1A-B851-EC2078DF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610B2-6ABC-4AC2-A98C-3143763E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5E4F-251A-4FEC-8E0A-210B2674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1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B0B3-4801-485B-972C-2A13DA83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B4A83-888E-452A-A0CD-EC97AD3E9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53C83-05A5-4A2E-ACB3-655E1658E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1745F-B82E-4A4D-A752-9A2954808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F99D3-EE7D-45B0-BFCD-B2B85C487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D0923-8E7F-4CCF-8D14-58DCF7E5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1835-F0B8-4627-ABF1-6A5325BA569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83EB5-B989-4604-A8E4-238CEC0E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8A1C2-6756-4B97-AFCC-48137857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5E4F-251A-4FEC-8E0A-210B2674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1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158C-D9D6-45C5-B101-55BDC7BF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8B7B0-9810-4AA0-8882-D1C80DDB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1835-F0B8-4627-ABF1-6A5325BA569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1C0AF-72D9-4143-A428-D391C8E6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F9BE0-D2B7-4BF5-B929-19C9605E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5E4F-251A-4FEC-8E0A-210B2674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8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4BF85-F319-45D9-9E91-16FAB57C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1835-F0B8-4627-ABF1-6A5325BA569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99053-B496-4368-B810-9A4620CE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13093-3D67-4378-8B82-8D54A2B6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5E4F-251A-4FEC-8E0A-210B2674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B1D7-B480-4A8B-8FCD-B94B6C3E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EFD26-9D9F-4B86-928F-37C6A1033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7C2A0-89D4-4661-9009-E5B5FAB72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69869-6292-4936-94E6-F88E6101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1835-F0B8-4627-ABF1-6A5325BA569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61EE8-4F72-4871-AE2A-1BBCD56E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9608B-112F-4FB6-90DA-69572E60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5E4F-251A-4FEC-8E0A-210B2674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7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B521-DF84-4D97-AC11-B91C85E8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934A22-C754-4FEA-A81A-AEF402C2F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1976F-3652-45FD-BAF3-BA4C57A15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B9115-DA17-46E0-A8D7-BCC0CB2A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1835-F0B8-4627-ABF1-6A5325BA569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9C4BB-2C9E-4E15-8CCB-F82E487C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A3145-FF82-4DB0-A19B-FD93F652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5E4F-251A-4FEC-8E0A-210B2674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1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F0770-663B-432E-8B87-FD5E7CF6C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6A09E-2795-403B-B35B-8AF498B09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21122-264D-437F-890A-BBFE91F09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81835-F0B8-4627-ABF1-6A5325BA569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8B4FE-EFC2-485D-A713-CAEC82B92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6922F-38CF-44E7-9B75-531C16A74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A5E4F-251A-4FEC-8E0A-210B2674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6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sdk/instal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atabricks.com/getting-started/quick-star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Technical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81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5CDF-9A7C-477E-A51D-1B344419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Colaboratory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9DC10A-CE68-4D0F-8E73-5C154ECF6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894" y="1825625"/>
            <a:ext cx="5690211" cy="4351338"/>
          </a:xfrm>
        </p:spPr>
      </p:pic>
    </p:spTree>
    <p:extLst>
      <p:ext uri="{BB962C8B-B14F-4D97-AF65-F5344CB8AC3E}">
        <p14:creationId xmlns:p14="http://schemas.microsoft.com/office/powerpoint/2010/main" val="2350221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35EC-4D33-4B7A-9D44-4DFCCFEE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Colaboratory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00B3-1051-431D-BA91-42407E590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now see the </a:t>
            </a:r>
            <a:r>
              <a:rPr lang="en-US" dirty="0" err="1"/>
              <a:t>Colaboratory</a:t>
            </a:r>
            <a:r>
              <a:rPr lang="en-US" dirty="0"/>
              <a:t> app in Google Drive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5EEFC-A563-4FED-A490-7E6EFE067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704" y="2355194"/>
            <a:ext cx="5306591" cy="425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8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0035-F356-44A1-BBB4-3C7B946E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Colaboratory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59E90-A609-4B46-8ACD-F873F2ABA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2 folders – one for notebooks and one for files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BFF091-594D-42B0-8A4E-211BEBFB0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09" y="2609808"/>
            <a:ext cx="9360381" cy="16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9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A4C1-85C7-439F-9429-EF9C0A73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Colaboratory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CA63-3794-4D27-A3A2-D01C95B7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– visit colab.research.google.com and create a new notebook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BD2DE-25B6-45DF-8038-06196A90B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33" y="2241555"/>
            <a:ext cx="5975508" cy="448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9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93AF-5865-4D19-9568-FE6F1D45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Colaboratory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AB1E3-B29D-4B99-9006-FBD42E510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 – Installing </a:t>
            </a:r>
            <a:r>
              <a:rPr lang="en-US" dirty="0" err="1"/>
              <a:t>PySpark</a:t>
            </a:r>
            <a:r>
              <a:rPr lang="en-US" dirty="0"/>
              <a:t> dependencies</a:t>
            </a:r>
          </a:p>
          <a:p>
            <a:pPr lvl="1"/>
            <a:r>
              <a:rPr lang="en-US" dirty="0"/>
              <a:t>Hadoop</a:t>
            </a:r>
          </a:p>
          <a:p>
            <a:pPr lvl="1"/>
            <a:r>
              <a:rPr lang="en-US" dirty="0"/>
              <a:t>Adding JAVA_HOME and SPARK_HOME to the environment variable</a:t>
            </a:r>
          </a:p>
          <a:p>
            <a:pPr lvl="1"/>
            <a:r>
              <a:rPr lang="en-US" dirty="0"/>
              <a:t>Installing </a:t>
            </a:r>
            <a:r>
              <a:rPr lang="en-US" dirty="0" err="1"/>
              <a:t>PySpark</a:t>
            </a:r>
            <a:endParaRPr lang="en-US" dirty="0"/>
          </a:p>
          <a:p>
            <a:pPr lvl="1"/>
            <a:r>
              <a:rPr lang="en-US" dirty="0"/>
              <a:t>Mounting the Google Drive</a:t>
            </a:r>
          </a:p>
        </p:txBody>
      </p:sp>
    </p:spTree>
    <p:extLst>
      <p:ext uri="{BB962C8B-B14F-4D97-AF65-F5344CB8AC3E}">
        <p14:creationId xmlns:p14="http://schemas.microsoft.com/office/powerpoint/2010/main" val="839941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2F04-7A2C-4CF5-8FA0-FD04F193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Colaboratory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50927-EE6A-47C9-AAAC-C6333040D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!apt-get install openjdk-8-jdk-headless -</a:t>
            </a:r>
            <a:r>
              <a:rPr lang="en-US" dirty="0" err="1"/>
              <a:t>qq</a:t>
            </a:r>
            <a:r>
              <a:rPr lang="en-US" dirty="0"/>
              <a:t> &gt; /dev/null</a:t>
            </a:r>
          </a:p>
          <a:p>
            <a:pPr marL="0" indent="0">
              <a:buNone/>
            </a:pPr>
            <a:r>
              <a:rPr lang="en-US" dirty="0"/>
              <a:t>!</a:t>
            </a:r>
            <a:r>
              <a:rPr lang="en-US" dirty="0" err="1"/>
              <a:t>wget</a:t>
            </a:r>
            <a:r>
              <a:rPr lang="en-US" dirty="0"/>
              <a:t> -q https://www-eu.apache.org/dist/spark/spark-2.4.5/spark-2.4.5-bin-hadoop2.7.tgz</a:t>
            </a:r>
          </a:p>
          <a:p>
            <a:pPr marL="0" indent="0">
              <a:buNone/>
            </a:pPr>
            <a:r>
              <a:rPr lang="en-US" dirty="0"/>
              <a:t>!tar </a:t>
            </a:r>
            <a:r>
              <a:rPr lang="en-US" dirty="0" err="1"/>
              <a:t>xf</a:t>
            </a:r>
            <a:r>
              <a:rPr lang="en-US" dirty="0"/>
              <a:t> spark-2.4.5-bin-hadoop2.7.tgz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os.environ</a:t>
            </a:r>
            <a:r>
              <a:rPr lang="en-US" dirty="0"/>
              <a:t>["JAVA_HOME"] = "/</a:t>
            </a:r>
            <a:r>
              <a:rPr lang="en-US" dirty="0" err="1"/>
              <a:t>usr</a:t>
            </a:r>
            <a:r>
              <a:rPr lang="en-US" dirty="0"/>
              <a:t>/lib/</a:t>
            </a:r>
            <a:r>
              <a:rPr lang="en-US" dirty="0" err="1"/>
              <a:t>jvm</a:t>
            </a:r>
            <a:r>
              <a:rPr lang="en-US" dirty="0"/>
              <a:t>/java-8-openjdk-amd64"</a:t>
            </a:r>
          </a:p>
          <a:p>
            <a:pPr marL="0" indent="0">
              <a:buNone/>
            </a:pPr>
            <a:r>
              <a:rPr lang="en-US" dirty="0" err="1"/>
              <a:t>os.environ</a:t>
            </a:r>
            <a:r>
              <a:rPr lang="en-US" dirty="0"/>
              <a:t>["SPARK_HOME"] = "/content/spark-2.4.5-bin-hadoop2.7"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!pip install -q </a:t>
            </a:r>
            <a:r>
              <a:rPr lang="en-US" dirty="0" err="1"/>
              <a:t>findspark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!pip install </a:t>
            </a:r>
            <a:r>
              <a:rPr lang="en-US" dirty="0" err="1"/>
              <a:t>pyspark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from </a:t>
            </a:r>
            <a:r>
              <a:rPr lang="en-US" dirty="0" err="1"/>
              <a:t>google.colab</a:t>
            </a:r>
            <a:r>
              <a:rPr lang="en-US" dirty="0"/>
              <a:t> import drive</a:t>
            </a:r>
          </a:p>
          <a:p>
            <a:r>
              <a:rPr lang="en-US" dirty="0" err="1"/>
              <a:t>drive.mount</a:t>
            </a:r>
            <a:r>
              <a:rPr lang="en-US" dirty="0"/>
              <a:t>('/content/</a:t>
            </a:r>
            <a:r>
              <a:rPr lang="en-US" dirty="0" err="1"/>
              <a:t>gdrive</a:t>
            </a:r>
            <a:r>
              <a:rPr lang="en-US" dirty="0"/>
              <a:t>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AD4A-C111-4955-ADB1-B670BE8D4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Dataproc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C412-8FC8-4E83-BC96-0338610C0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Dataproc</a:t>
            </a:r>
            <a:r>
              <a:rPr lang="en-US" dirty="0"/>
              <a:t> cluster comes preinstalled with Spark</a:t>
            </a:r>
          </a:p>
          <a:p>
            <a:r>
              <a:rPr lang="en-US" dirty="0"/>
              <a:t>We will typically use the </a:t>
            </a:r>
            <a:r>
              <a:rPr lang="en-US" dirty="0" err="1"/>
              <a:t>PySpark</a:t>
            </a:r>
            <a:r>
              <a:rPr lang="en-US" dirty="0"/>
              <a:t> REPL or spark-submit with Python scripts</a:t>
            </a:r>
          </a:p>
          <a:p>
            <a:r>
              <a:rPr lang="en-US" dirty="0"/>
              <a:t>Caution – delete you cluster when you are done working or you will waste all of your Google credits!</a:t>
            </a:r>
          </a:p>
        </p:txBody>
      </p:sp>
    </p:spTree>
    <p:extLst>
      <p:ext uri="{BB962C8B-B14F-4D97-AF65-F5344CB8AC3E}">
        <p14:creationId xmlns:p14="http://schemas.microsoft.com/office/powerpoint/2010/main" val="4186106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9782-03EA-4532-B6D1-683F71DF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Dataproc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DA1D2-B043-4065-95F7-53DC99B59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– create a Google account</a:t>
            </a:r>
          </a:p>
          <a:p>
            <a:r>
              <a:rPr lang="en-US" dirty="0"/>
              <a:t>Step 2 – set up the Google cloud account</a:t>
            </a:r>
          </a:p>
          <a:p>
            <a:pPr lvl="1"/>
            <a:r>
              <a:rPr lang="en-US" dirty="0"/>
              <a:t>Redeem your credits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04B1C5-2EA5-429F-9BFC-31214089F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739" y="694640"/>
            <a:ext cx="4066230" cy="566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1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EBED-BD2A-40DB-A157-91C48B07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Dataproc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87625-69AE-4A02-A4CF-AD0D350A7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console.cloud.google.com</a:t>
            </a:r>
          </a:p>
          <a:p>
            <a:endParaRPr lang="en-US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AFEAAE3-1B6E-4120-A15C-886D0847B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197" y="2569792"/>
            <a:ext cx="6691605" cy="374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79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9690-8309-430E-B332-3980157D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Dataproc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33F86-21EC-44D8-9F5E-CB227E8AC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dataproc</a:t>
            </a:r>
            <a:r>
              <a:rPr lang="en-US" dirty="0"/>
              <a:t> clusters from the menu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68B89-8F12-4BAE-A90C-AC4EB01BA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681" y="2387027"/>
            <a:ext cx="3848637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0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3267-5A80-486C-84DE-3C6FFAE3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69E5-C48D-4676-9AD2-D236751D9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Colaboratory</a:t>
            </a:r>
            <a:endParaRPr lang="en-US" dirty="0"/>
          </a:p>
          <a:p>
            <a:r>
              <a:rPr lang="en-US" dirty="0"/>
              <a:t>Google </a:t>
            </a:r>
            <a:r>
              <a:rPr lang="en-US" dirty="0" err="1"/>
              <a:t>Dataproc</a:t>
            </a:r>
            <a:r>
              <a:rPr lang="en-US" dirty="0"/>
              <a:t> cluster</a:t>
            </a:r>
          </a:p>
          <a:p>
            <a:r>
              <a:rPr lang="en-US" dirty="0"/>
              <a:t>Databricks notebooks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71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B9E95-AC37-4A0B-8432-DF66300C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Dataproc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2A81C-DDF4-4F6B-B238-C27D99E31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cluster </a:t>
            </a:r>
          </a:p>
          <a:p>
            <a:pPr lvl="1"/>
            <a:r>
              <a:rPr lang="en-US" dirty="0"/>
              <a:t>Try to balance performance and cost when selecting a cluster</a:t>
            </a:r>
          </a:p>
          <a:p>
            <a:pPr lvl="1"/>
            <a:r>
              <a:rPr lang="en-US" dirty="0"/>
              <a:t>Make sure to put every resource you create in the same zone, preferably in one of the zones in US East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1EE91-99EE-4B21-B1AD-627146B7F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69" y="4001294"/>
            <a:ext cx="5811061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37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8FA5-A9A5-4B99-82A9-39BD0776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Dataproc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953F4-B940-4DA3-84F5-3966B6571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908"/>
            <a:ext cx="10515600" cy="45830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3 – install Google SDK:</a:t>
            </a:r>
          </a:p>
          <a:p>
            <a:pPr lvl="1"/>
            <a:r>
              <a:rPr lang="en-US" dirty="0"/>
              <a:t>Follow </a:t>
            </a:r>
            <a:r>
              <a:rPr lang="en-US" dirty="0">
                <a:hlinkClick r:id="rId2"/>
              </a:rPr>
              <a:t>these instructions 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Step 4 – connect to your cluster from the terminal (Mac) or the Google Cloud SDK shell (Windows) using the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gcloud</a:t>
            </a:r>
            <a:r>
              <a:rPr lang="en-US" dirty="0"/>
              <a:t> compute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clustername</a:t>
            </a:r>
            <a:r>
              <a:rPr lang="en-US" dirty="0"/>
              <a:t> --project=</a:t>
            </a:r>
            <a:r>
              <a:rPr lang="en-US" dirty="0" err="1"/>
              <a:t>projectname</a:t>
            </a:r>
            <a:r>
              <a:rPr lang="en-US" dirty="0"/>
              <a:t> --zone=</a:t>
            </a:r>
            <a:r>
              <a:rPr lang="en-US" dirty="0" err="1"/>
              <a:t>clusterzone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(replace </a:t>
            </a:r>
            <a:r>
              <a:rPr lang="en-US" dirty="0" err="1"/>
              <a:t>clustername</a:t>
            </a:r>
            <a:r>
              <a:rPr lang="en-US" dirty="0"/>
              <a:t>, </a:t>
            </a:r>
            <a:r>
              <a:rPr lang="en-US" dirty="0" err="1"/>
              <a:t>projectname</a:t>
            </a:r>
            <a:r>
              <a:rPr lang="en-US" dirty="0"/>
              <a:t>, and </a:t>
            </a:r>
            <a:r>
              <a:rPr lang="en-US" dirty="0" err="1"/>
              <a:t>clusterzone</a:t>
            </a:r>
            <a:r>
              <a:rPr lang="en-US" dirty="0"/>
              <a:t> with the specific values for your cluster)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39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644F-1482-46A1-80CE-AF683E97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Dataproc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C8E4-F793-4AC4-BB96-5467C360E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 – start up Spark</a:t>
            </a:r>
          </a:p>
          <a:p>
            <a:pPr lvl="1"/>
            <a:r>
              <a:rPr lang="en-US" dirty="0"/>
              <a:t>To start </a:t>
            </a:r>
            <a:r>
              <a:rPr lang="en-US" dirty="0" err="1"/>
              <a:t>PySpark</a:t>
            </a:r>
            <a:r>
              <a:rPr lang="en-US" dirty="0"/>
              <a:t> type </a:t>
            </a:r>
            <a:r>
              <a:rPr lang="en-US" dirty="0" err="1"/>
              <a:t>pyspark</a:t>
            </a:r>
            <a:r>
              <a:rPr lang="en-US" dirty="0"/>
              <a:t> into the shell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3FB20-EF0E-4E47-B6C4-F10F36964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67" y="3238064"/>
            <a:ext cx="8345065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59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EA32-F2C0-4512-BF70-18878A4E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Databricks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84DE5-69F4-4CE3-BEE9-02748E88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Databricks provides you with a free trial to their notebooks</a:t>
            </a:r>
          </a:p>
          <a:p>
            <a:pPr marL="0" indent="0">
              <a:buNone/>
            </a:pPr>
            <a:r>
              <a:rPr lang="en-US" dirty="0"/>
              <a:t>The instructions are in the documentation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1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B43F-25BE-4C8A-9925-69D39295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Colaboratory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278FB-7DD9-4F92-8EE0-2E3099409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free framework from Google for using notebooks</a:t>
            </a:r>
          </a:p>
          <a:p>
            <a:r>
              <a:rPr lang="en-US" dirty="0"/>
              <a:t>Since this is a Linux VM in the cloud, we can install Spark on the machine in a few easy steps</a:t>
            </a:r>
          </a:p>
          <a:p>
            <a:r>
              <a:rPr lang="en-US" dirty="0"/>
              <a:t>Since this is a free product, there are issues – the machine will disconnect after a few minutes of inactivity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3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04CF-D48D-41DB-9DC3-33F508A0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Colaboratory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97412-21C9-4B74-988A-941C95F9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Create a Google account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D1D06-2203-4ECA-9344-75E92EB6D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409" y="2265957"/>
            <a:ext cx="5967182" cy="429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4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E9B2-AB11-422E-A73B-ADEBA6FE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Colaboratory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D7993-9DA1-4E3D-88E2-0554C611E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Connect </a:t>
            </a:r>
            <a:r>
              <a:rPr lang="en-US" dirty="0" err="1"/>
              <a:t>Colab</a:t>
            </a:r>
            <a:r>
              <a:rPr lang="en-US" dirty="0"/>
              <a:t> to your Google Drive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C7D5C2-B2F6-4514-91BB-5622B0B3B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276" y="569069"/>
            <a:ext cx="3120014" cy="628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9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C9B4-67EC-46C4-99B3-44635E80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Colaboratory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0C603-6F0B-4E55-8E2C-24F5E83A0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new button </a:t>
            </a:r>
          </a:p>
          <a:p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8C0154-CAA4-409C-850D-F7EF5C61B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604" y="2183586"/>
            <a:ext cx="2997354" cy="44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0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04EF-2558-40E5-9C96-B43ACD69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Colaboratory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60071-D33A-433C-8E2F-932221F7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“connect more apps”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9AB7D9-041B-4D95-A942-7E6517BBD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89" y="2322984"/>
            <a:ext cx="5340222" cy="439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8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B92F-9A7E-48C5-B77A-13A661ED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Colaboratory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DFC4A5-046A-4D76-987B-482BD5B5E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600" y="1825625"/>
            <a:ext cx="5412800" cy="4351338"/>
          </a:xfrm>
        </p:spPr>
      </p:pic>
    </p:spTree>
    <p:extLst>
      <p:ext uri="{BB962C8B-B14F-4D97-AF65-F5344CB8AC3E}">
        <p14:creationId xmlns:p14="http://schemas.microsoft.com/office/powerpoint/2010/main" val="330161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B355-CE55-49FF-A647-95F7CEA4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Colaboratory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FB1A30F-CA78-457D-BA0C-E24D686BB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761" y="1825625"/>
            <a:ext cx="5300477" cy="4351338"/>
          </a:xfrm>
        </p:spPr>
      </p:pic>
    </p:spTree>
    <p:extLst>
      <p:ext uri="{BB962C8B-B14F-4D97-AF65-F5344CB8AC3E}">
        <p14:creationId xmlns:p14="http://schemas.microsoft.com/office/powerpoint/2010/main" val="127409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22019</TotalTime>
  <Words>472</Words>
  <Application>Microsoft Office PowerPoint</Application>
  <PresentationFormat>Widescreen</PresentationFormat>
  <Paragraphs>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Technical Setup</vt:lpstr>
      <vt:lpstr>Using Spark</vt:lpstr>
      <vt:lpstr>Colaboratory</vt:lpstr>
      <vt:lpstr>Colaboratory</vt:lpstr>
      <vt:lpstr>Colaboratory</vt:lpstr>
      <vt:lpstr>Colaboratory</vt:lpstr>
      <vt:lpstr>Colaboratory</vt:lpstr>
      <vt:lpstr>Colaboratory</vt:lpstr>
      <vt:lpstr>Colaboratory</vt:lpstr>
      <vt:lpstr>Colaboratory</vt:lpstr>
      <vt:lpstr>Colaboratory</vt:lpstr>
      <vt:lpstr>Colaboratory</vt:lpstr>
      <vt:lpstr>Colaboratory</vt:lpstr>
      <vt:lpstr>Colaboratory</vt:lpstr>
      <vt:lpstr>Colaboratory</vt:lpstr>
      <vt:lpstr>Dataproc</vt:lpstr>
      <vt:lpstr>Dataproc</vt:lpstr>
      <vt:lpstr>Dataproc</vt:lpstr>
      <vt:lpstr>Dataproc</vt:lpstr>
      <vt:lpstr>Dataproc</vt:lpstr>
      <vt:lpstr>Dataproc</vt:lpstr>
      <vt:lpstr>Dataproc</vt:lpstr>
      <vt:lpstr>Databricks notebooks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Setup</dc:title>
  <dc:creator>Monselise,Michal</dc:creator>
  <cp:lastModifiedBy>Monselise,Michal</cp:lastModifiedBy>
  <cp:revision>11</cp:revision>
  <dcterms:created xsi:type="dcterms:W3CDTF">2019-11-11T19:33:55Z</dcterms:created>
  <dcterms:modified xsi:type="dcterms:W3CDTF">2020-02-28T16:50:57Z</dcterms:modified>
</cp:coreProperties>
</file>