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northeast-a.online.tableau.com/#/site/chungajin/workbooks/683090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626843A-2BE9-4A1A-8DEA-8EC2CC4FE6F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ko-kr">
                <a:hlinkClick r:id="rId6"/>
              </a:rPr>
              <a:t>서울시 구별 성별 장애인유형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EF74ED4-27DF-4712-9557-FC8C7CB5FCA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8/10/2022 11:46:33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1" id="2" name="slide2">
            <a:extLst>
              <a:ext uri="{FF2B5EF4-FFF2-40B4-BE49-F238E27FC236}">
                <a16:creationId xmlns:a16="http://schemas.microsoft.com/office/drawing/2014/main" id="{571D32A4-FD2C-4B62-8D97-3285C6B942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738187"/>
            <a:ext cx="82010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2022-08-10T14:46:33Z</dcterms:created>
  <dcterms:modified xsi:type="dcterms:W3CDTF">2022-08-10T14:46:33Z</dcterms:modified>
</cp:coreProperties>
</file>