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b51aa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6b51aa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7099fd9e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7099fd9e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099fd9e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099fd9e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9eea8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9eea8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9eea8e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9eea8e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9eea8e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9eea8e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099fd9e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099fd9e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using fer2013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96975"/>
            <a:ext cx="22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Shakya</a:t>
            </a:r>
            <a:br>
              <a:rPr lang="en"/>
            </a:br>
            <a:r>
              <a:rPr lang="en"/>
              <a:t>MT21013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33650" y="3896975"/>
            <a:ext cx="22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Jayesh Joshi</a:t>
            </a:r>
            <a:br>
              <a:rPr lang="en"/>
            </a:br>
            <a:r>
              <a:rPr lang="en"/>
              <a:t>MT21035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555600" y="3896975"/>
            <a:ext cx="22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Risabh Sinha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MT21069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FER 2013 Dataset  (Human accuracy on this dataset : 68±5%)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 - Max</a:t>
            </a:r>
            <a:r>
              <a:rPr lang="en"/>
              <a:t>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Horizontal Flip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Horizontal and Vertical Shift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Zoom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Rotation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600" y="2649750"/>
            <a:ext cx="3231700" cy="22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459" y="804375"/>
            <a:ext cx="2623203" cy="16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Literature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00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“Facial Expression Recognition Through Machine Learning”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Extracted spatial features, texture features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 by using 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“Facial Expression Recognition Using SVM Classifier”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Face localization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Eye and mouth detection  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Classifying the extracted feature using 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“Challenges in Representation Learning: A report on three machine learning contests”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Extraction not helpful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"Gradient-based learning applied to document recognition,"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LeNet-5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Multi-class classification of small images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CNN outperforms other models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“Convolutional Neural Networks for Facial Expression Recognition”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Deeper NNs better than shallow for this task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Extraction not helpful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“Batch Normalization: Accelerating Deep Network Training by Reducing Internal Covariate Shift”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 Internal Covariate Shift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Higher Learning Rates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Less careful about initialization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 (Test Accuracy: 0.492, Test F1 Score : 0.42 )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38" y="1931925"/>
            <a:ext cx="4261516" cy="3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(on ResNet50)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57575" y="952275"/>
            <a:ext cx="39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41%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 : 0.42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Overfitting can be seen from the graphs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 wise f1 score n</a:t>
            </a:r>
            <a:r>
              <a:rPr lang="en"/>
              <a:t>ot good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2633050" cy="1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49200"/>
            <a:ext cx="2633050" cy="189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4102" y="1017725"/>
            <a:ext cx="1673464" cy="1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4100" y="2949200"/>
            <a:ext cx="3577286" cy="1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 with DropOut Layers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CNN Architecture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Dropout Layers to minimize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conv layers, out of which first two are directly connected and rest are connected to max pool + dropout(50%)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fully connected layers in the end.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50" y="3001838"/>
            <a:ext cx="4260300" cy="169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59100" y="1120375"/>
            <a:ext cx="572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64.21%       F1-Score : </a:t>
            </a:r>
            <a:r>
              <a:rPr lang="en"/>
              <a:t>0.66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Good class-wise F1 Score, No overfitting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326" y="2325344"/>
            <a:ext cx="3662350" cy="270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100" y="2356898"/>
            <a:ext cx="1953600" cy="26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54925"/>
            <a:ext cx="2737750" cy="197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017725"/>
            <a:ext cx="2737750" cy="19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ask questions if 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