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68" r:id="rId3"/>
    <p:sldId id="269" r:id="rId4"/>
    <p:sldId id="271" r:id="rId5"/>
    <p:sldId id="270" r:id="rId6"/>
    <p:sldId id="276" r:id="rId7"/>
    <p:sldId id="277" r:id="rId8"/>
    <p:sldId id="272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DD3"/>
    <a:srgbClr val="CAFEE5"/>
    <a:srgbClr val="BAE9FC"/>
    <a:srgbClr val="A9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7463" y="2065603"/>
            <a:ext cx="6217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latin typeface="Arial" panose="020B0604020202020204" pitchFamily="34" charset="0"/>
                <a:cs typeface="Arial" panose="020B0604020202020204" pitchFamily="34" charset="0"/>
              </a:rPr>
              <a:t>EHH LAPAR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3539" y="2025747"/>
            <a:ext cx="6217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EHH LAPAR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7571" y="3158468"/>
            <a:ext cx="3460652" cy="39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983503" y="3173599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>
                <a:latin typeface="Arial" panose="020B0604020202020204" pitchFamily="34" charset="0"/>
                <a:cs typeface="Arial" panose="020B0604020202020204" pitchFamily="34" charset="0"/>
              </a:rPr>
              <a:t>G64160050 Nisrina A. Sudrajat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4716" y="3614113"/>
            <a:ext cx="3460652" cy="39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248444" y="3618830"/>
            <a:ext cx="478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>
                <a:latin typeface="Arial" panose="020B0604020202020204" pitchFamily="34" charset="0"/>
                <a:cs typeface="Arial" panose="020B0604020202020204" pitchFamily="34" charset="0"/>
              </a:rPr>
              <a:t>G64160053 Mokhamad Inggit P.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684" y="4084890"/>
            <a:ext cx="3460652" cy="39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4984652" y="4115153"/>
            <a:ext cx="31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>
                <a:latin typeface="Arial" panose="020B0604020202020204" pitchFamily="34" charset="0"/>
                <a:cs typeface="Arial" panose="020B0604020202020204" pitchFamily="34" charset="0"/>
              </a:rPr>
              <a:t>G64160062 Risa Intan K.</a:t>
            </a:r>
          </a:p>
        </p:txBody>
      </p:sp>
    </p:spTree>
    <p:extLst>
      <p:ext uri="{BB962C8B-B14F-4D97-AF65-F5344CB8AC3E}">
        <p14:creationId xmlns:p14="http://schemas.microsoft.com/office/powerpoint/2010/main" val="201360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67985" y="754426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9" y="114219"/>
            <a:ext cx="4113072" cy="581809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551355" y="5555635"/>
            <a:ext cx="2663687" cy="927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PROFIL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435" t="17570" r="48271" b="15828"/>
          <a:stretch/>
        </p:blipFill>
        <p:spPr>
          <a:xfrm>
            <a:off x="2710385" y="949108"/>
            <a:ext cx="2385390" cy="4214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0543" t="18342" r="48261" b="15152"/>
          <a:stretch/>
        </p:blipFill>
        <p:spPr>
          <a:xfrm>
            <a:off x="6545716" y="1004720"/>
            <a:ext cx="2793262" cy="4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46581" y="48576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52848" y="48576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71867" y="5873667"/>
            <a:ext cx="2663687" cy="927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MELIHAT TEMPAT MAKAN DAN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476" t="17339" r="48291" b="15831"/>
          <a:stretch/>
        </p:blipFill>
        <p:spPr>
          <a:xfrm>
            <a:off x="907093" y="711268"/>
            <a:ext cx="2805770" cy="4965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595" t="17762" r="48291" b="15831"/>
          <a:stretch/>
        </p:blipFill>
        <p:spPr>
          <a:xfrm>
            <a:off x="4567984" y="708242"/>
            <a:ext cx="2871454" cy="5077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40314" y="48576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543" t="17550" r="48214" b="15831"/>
          <a:stretch/>
        </p:blipFill>
        <p:spPr>
          <a:xfrm>
            <a:off x="8273205" y="655017"/>
            <a:ext cx="2879771" cy="5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8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05490" y="81248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592191" y="777221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326" t="18581" r="48478" b="14379"/>
          <a:stretch/>
        </p:blipFill>
        <p:spPr>
          <a:xfrm>
            <a:off x="4756670" y="1055951"/>
            <a:ext cx="2777540" cy="4965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761" t="17761" r="48260" b="15539"/>
          <a:stretch/>
        </p:blipFill>
        <p:spPr>
          <a:xfrm>
            <a:off x="8473850" y="1091213"/>
            <a:ext cx="2777540" cy="4965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" y="172276"/>
            <a:ext cx="4113072" cy="5818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9456" t="17569" r="47609" b="11479"/>
          <a:stretch/>
        </p:blipFill>
        <p:spPr>
          <a:xfrm>
            <a:off x="945082" y="984758"/>
            <a:ext cx="2400528" cy="426310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82583" y="5649846"/>
            <a:ext cx="2989082" cy="927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LOGIN DAN REGISTER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</a:p>
        </p:txBody>
      </p:sp>
    </p:spTree>
    <p:extLst>
      <p:ext uri="{BB962C8B-B14F-4D97-AF65-F5344CB8AC3E}">
        <p14:creationId xmlns:p14="http://schemas.microsoft.com/office/powerpoint/2010/main" val="287542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75380" y="48576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81647" y="48576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71867" y="5901803"/>
            <a:ext cx="2663687" cy="65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PROFIL PENJUAL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476" t="17339" r="48452" b="16394"/>
          <a:stretch/>
        </p:blipFill>
        <p:spPr>
          <a:xfrm>
            <a:off x="2726787" y="708242"/>
            <a:ext cx="2841594" cy="5024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672" t="17762" r="48453" b="16395"/>
          <a:stretch/>
        </p:blipFill>
        <p:spPr>
          <a:xfrm>
            <a:off x="6431564" y="708242"/>
            <a:ext cx="2888974" cy="50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rgbClr val="BAE9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67620" y="785445"/>
            <a:ext cx="9931790" cy="521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3008138" y="2529838"/>
            <a:ext cx="3488788" cy="1083213"/>
            <a:chOff x="1997612" y="1463040"/>
            <a:chExt cx="3488788" cy="1083213"/>
          </a:xfrm>
          <a:solidFill>
            <a:schemeClr val="tx2"/>
          </a:solidFill>
        </p:grpSpPr>
        <p:sp>
          <p:nvSpPr>
            <p:cNvPr id="8" name="Rectangle 7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236762" y="2110154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68282" y="2475914"/>
            <a:ext cx="3488788" cy="1083213"/>
            <a:chOff x="1997612" y="1463040"/>
            <a:chExt cx="3488788" cy="1083213"/>
          </a:xfrm>
          <a:solidFill>
            <a:srgbClr val="BAE9FC"/>
          </a:solidFill>
        </p:grpSpPr>
        <p:sp>
          <p:nvSpPr>
            <p:cNvPr id="3" name="Rectangle 2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2236762" y="2110154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72263" y="2576957"/>
            <a:ext cx="308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6244" y="3341078"/>
            <a:ext cx="631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Waktu transisi antar kelas sedikit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Bingung mengalokasikan uang sesuai dengan budget yang dimiliki</a:t>
            </a:r>
          </a:p>
          <a:p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rgbClr val="BAE9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67620" y="785445"/>
            <a:ext cx="9931790" cy="521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5526256" y="2190591"/>
            <a:ext cx="3488788" cy="1043357"/>
            <a:chOff x="1997612" y="1463040"/>
            <a:chExt cx="3488788" cy="1043357"/>
          </a:xfrm>
          <a:solidFill>
            <a:schemeClr val="tx2"/>
          </a:solidFill>
        </p:grpSpPr>
        <p:sp>
          <p:nvSpPr>
            <p:cNvPr id="8" name="Rectangle 7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4994032" y="2070298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86400" y="2122599"/>
            <a:ext cx="3488788" cy="1074055"/>
            <a:chOff x="1997612" y="1463040"/>
            <a:chExt cx="3488788" cy="1074055"/>
          </a:xfrm>
          <a:solidFill>
            <a:srgbClr val="BAE9FC"/>
          </a:solidFill>
        </p:grpSpPr>
        <p:sp>
          <p:nvSpPr>
            <p:cNvPr id="3" name="Rectangle 2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4994032" y="2100996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1260" y="1184364"/>
            <a:ext cx="308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5741" y="2983183"/>
            <a:ext cx="5587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Meminimalkan waktu yang untuk menemukan lokasi kantin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Memberikan informasi seputar kantin dan makanan di daerah IPB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Merekomendasikan makanan dan minuman sesuai dana yang dimiliki.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2732" y="2215323"/>
            <a:ext cx="183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340128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rgbClr val="BAE9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67620" y="785445"/>
            <a:ext cx="9931790" cy="521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642378" y="1995268"/>
            <a:ext cx="3488788" cy="1083213"/>
            <a:chOff x="1997612" y="1463040"/>
            <a:chExt cx="3488788" cy="1083213"/>
          </a:xfrm>
          <a:solidFill>
            <a:schemeClr val="tx2"/>
          </a:solidFill>
        </p:grpSpPr>
        <p:sp>
          <p:nvSpPr>
            <p:cNvPr id="8" name="Rectangle 7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236762" y="2110154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02522" y="1941344"/>
            <a:ext cx="3488788" cy="1083213"/>
            <a:chOff x="1997612" y="1463040"/>
            <a:chExt cx="3488788" cy="1083213"/>
          </a:xfrm>
          <a:solidFill>
            <a:srgbClr val="BAE9FC"/>
          </a:solidFill>
        </p:grpSpPr>
        <p:sp>
          <p:nvSpPr>
            <p:cNvPr id="3" name="Rectangle 2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2236762" y="2110154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806503" y="2042387"/>
            <a:ext cx="308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6441" y="2766370"/>
            <a:ext cx="487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mempromosikan restonya dikalangan mahasiswa IPB yang biasanya tidak teraih jika hanya berjualan ditempat.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8590" y="2839659"/>
            <a:ext cx="1171131" cy="238824"/>
          </a:xfrm>
          <a:prstGeom prst="rect">
            <a:avLst/>
          </a:prstGeom>
          <a:solidFill>
            <a:srgbClr val="BA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3501682" y="2774405"/>
            <a:ext cx="11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>
                <a:latin typeface="Arial" panose="020B0604020202020204" pitchFamily="34" charset="0"/>
                <a:cs typeface="Arial" panose="020B0604020202020204" pitchFamily="34" charset="0"/>
              </a:rPr>
              <a:t>Penjual: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6441" y="3819884"/>
            <a:ext cx="4875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bisa mengexplore makanan yang berada di sekitar IPB.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1726" y="3885138"/>
            <a:ext cx="1171131" cy="238824"/>
          </a:xfrm>
          <a:prstGeom prst="rect">
            <a:avLst/>
          </a:prstGeom>
          <a:solidFill>
            <a:srgbClr val="BA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3430750" y="3819884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>
                <a:latin typeface="Arial" panose="020B0604020202020204" pitchFamily="34" charset="0"/>
                <a:cs typeface="Arial" panose="020B0604020202020204" pitchFamily="34" charset="0"/>
              </a:rPr>
              <a:t>Pembeli:</a:t>
            </a:r>
          </a:p>
        </p:txBody>
      </p:sp>
    </p:spTree>
    <p:extLst>
      <p:ext uri="{BB962C8B-B14F-4D97-AF65-F5344CB8AC3E}">
        <p14:creationId xmlns:p14="http://schemas.microsoft.com/office/powerpoint/2010/main" val="87069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rgbClr val="BAE9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67620" y="785445"/>
            <a:ext cx="9931790" cy="521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6665737" y="1950082"/>
            <a:ext cx="3488788" cy="1043357"/>
            <a:chOff x="1997612" y="1463040"/>
            <a:chExt cx="3488788" cy="1043357"/>
          </a:xfrm>
          <a:solidFill>
            <a:schemeClr val="tx2"/>
          </a:solidFill>
        </p:grpSpPr>
        <p:sp>
          <p:nvSpPr>
            <p:cNvPr id="8" name="Rectangle 7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4994032" y="2070298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07941" y="1897147"/>
            <a:ext cx="3488788" cy="1088123"/>
            <a:chOff x="1997612" y="1463040"/>
            <a:chExt cx="3488788" cy="1088123"/>
          </a:xfrm>
          <a:solidFill>
            <a:srgbClr val="BAE9FC"/>
          </a:solidFill>
        </p:grpSpPr>
        <p:sp>
          <p:nvSpPr>
            <p:cNvPr id="3" name="Rectangle 2"/>
            <p:cNvSpPr/>
            <p:nvPr/>
          </p:nvSpPr>
          <p:spPr>
            <a:xfrm>
              <a:off x="1997612" y="1463040"/>
              <a:ext cx="3488788" cy="647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4994032" y="2115064"/>
              <a:ext cx="337625" cy="4360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22009" y="2032239"/>
            <a:ext cx="3516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CARA KERJA APLIKASI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02315" y="2841894"/>
            <a:ext cx="6281873" cy="2589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Pengguna mendaftarkan diri melalui halaman </a:t>
            </a:r>
            <a:r>
              <a:rPr lang="id-ID" i="1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. Setelah pengguna bisa masuk, pengguna dapat melihat makanan apa yang tersedia dan toko apa yang menyediakan makanan tersebut. Pengguna juga bisa memberi ulasan untuk makanan yang telah dipesan.</a:t>
            </a:r>
          </a:p>
          <a:p>
            <a:pPr algn="ctr"/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0015" y="4704148"/>
            <a:ext cx="5234609" cy="649357"/>
          </a:xfrm>
          <a:prstGeom prst="rect">
            <a:avLst/>
          </a:prstGeom>
          <a:pattFill prst="pct90">
            <a:fgClr>
              <a:srgbClr val="BAE9FC"/>
            </a:fgClr>
            <a:bgClr>
              <a:schemeClr val="bg1"/>
            </a:bgClr>
          </a:patt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3620" y="4758004"/>
            <a:ext cx="4587397" cy="5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id-ID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BATASAN (target pengguna): Mahasiswa IPB.</a:t>
            </a:r>
          </a:p>
        </p:txBody>
      </p:sp>
    </p:spTree>
    <p:extLst>
      <p:ext uri="{BB962C8B-B14F-4D97-AF65-F5344CB8AC3E}">
        <p14:creationId xmlns:p14="http://schemas.microsoft.com/office/powerpoint/2010/main" val="380182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rgbClr val="BAE9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85237" y="817698"/>
            <a:ext cx="9931790" cy="521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FF041A-2341-4A33-BAF7-87D213C3EB2E}"/>
              </a:ext>
            </a:extLst>
          </p:cNvPr>
          <p:cNvGrpSpPr/>
          <p:nvPr/>
        </p:nvGrpSpPr>
        <p:grpSpPr>
          <a:xfrm>
            <a:off x="1970490" y="971549"/>
            <a:ext cx="8251019" cy="4424701"/>
            <a:chOff x="1952008" y="809087"/>
            <a:chExt cx="5884034" cy="31553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6E95C2-B27B-4B8D-9555-9077B6834603}"/>
                </a:ext>
              </a:extLst>
            </p:cNvPr>
            <p:cNvGrpSpPr/>
            <p:nvPr/>
          </p:nvGrpSpPr>
          <p:grpSpPr>
            <a:xfrm>
              <a:off x="1952008" y="1956638"/>
              <a:ext cx="740534" cy="1873861"/>
              <a:chOff x="2195848" y="2253818"/>
              <a:chExt cx="740534" cy="187386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75E186C-369C-4399-A62C-5826596E0F7F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2562896" y="2802347"/>
                <a:ext cx="0" cy="9582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2A3DDBD-4196-4E25-AFFC-133BB289C13F}"/>
                  </a:ext>
                </a:extLst>
              </p:cNvPr>
              <p:cNvCxnSpPr/>
              <p:nvPr/>
            </p:nvCxnSpPr>
            <p:spPr>
              <a:xfrm>
                <a:off x="2562896" y="3760631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33B66EA-9C70-42CF-B448-3A90C8E0D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5848" y="3760631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0AA91A-FC1D-40BF-A773-0189EEBC4B2A}"/>
                  </a:ext>
                </a:extLst>
              </p:cNvPr>
              <p:cNvSpPr/>
              <p:nvPr/>
            </p:nvSpPr>
            <p:spPr>
              <a:xfrm>
                <a:off x="2288631" y="2253818"/>
                <a:ext cx="548529" cy="548529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C99685-0DF5-425A-8725-D8EBE3B09288}"/>
                  </a:ext>
                </a:extLst>
              </p:cNvPr>
              <p:cNvCxnSpPr/>
              <p:nvPr/>
            </p:nvCxnSpPr>
            <p:spPr>
              <a:xfrm>
                <a:off x="2569334" y="2989106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7A7FA63-00A1-4B43-B178-A857822FD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68" y="2989106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7984A5F-BB2B-4828-AB86-F5F342786879}"/>
                </a:ext>
              </a:extLst>
            </p:cNvPr>
            <p:cNvGrpSpPr/>
            <p:nvPr/>
          </p:nvGrpSpPr>
          <p:grpSpPr>
            <a:xfrm>
              <a:off x="7095508" y="1938519"/>
              <a:ext cx="740534" cy="1873861"/>
              <a:chOff x="6973588" y="2253818"/>
              <a:chExt cx="740534" cy="187386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65C21F-7223-4958-A2E8-7346B7A1976B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7340636" y="2802347"/>
                <a:ext cx="0" cy="9582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EC04EF7-4174-4275-8A40-0D9669703F6C}"/>
                  </a:ext>
                </a:extLst>
              </p:cNvPr>
              <p:cNvCxnSpPr/>
              <p:nvPr/>
            </p:nvCxnSpPr>
            <p:spPr>
              <a:xfrm>
                <a:off x="7340636" y="3760631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EB3240-40BD-4957-804F-7C196C3B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3588" y="3760631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48F3BD-DBC8-4AE6-A57B-6CF08313C1EF}"/>
                  </a:ext>
                </a:extLst>
              </p:cNvPr>
              <p:cNvSpPr/>
              <p:nvPr/>
            </p:nvSpPr>
            <p:spPr>
              <a:xfrm>
                <a:off x="7066371" y="2253818"/>
                <a:ext cx="548529" cy="5485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FFFCA6-E86D-46EB-A84A-E8776F60F687}"/>
                  </a:ext>
                </a:extLst>
              </p:cNvPr>
              <p:cNvCxnSpPr/>
              <p:nvPr/>
            </p:nvCxnSpPr>
            <p:spPr>
              <a:xfrm>
                <a:off x="7347074" y="2989106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8C3288D-DD8B-4DC7-8358-E3F96FE13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6808" y="2989106"/>
                <a:ext cx="367048" cy="367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E7F96C-2C8D-48E8-8AC6-253F725AEA48}"/>
                </a:ext>
              </a:extLst>
            </p:cNvPr>
            <p:cNvSpPr txBox="1"/>
            <p:nvPr/>
          </p:nvSpPr>
          <p:spPr>
            <a:xfrm>
              <a:off x="3427599" y="809087"/>
              <a:ext cx="3227078" cy="46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/>
                <a:t>Use Case Diagram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E0F0A0-B77E-4942-854A-1D84DC900792}"/>
                </a:ext>
              </a:extLst>
            </p:cNvPr>
            <p:cNvSpPr/>
            <p:nvPr/>
          </p:nvSpPr>
          <p:spPr>
            <a:xfrm>
              <a:off x="3649098" y="1419386"/>
              <a:ext cx="2446902" cy="2545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D0D470-80F9-4B0D-A2CF-BEABB500B8DD}"/>
                </a:ext>
              </a:extLst>
            </p:cNvPr>
            <p:cNvSpPr/>
            <p:nvPr/>
          </p:nvSpPr>
          <p:spPr>
            <a:xfrm>
              <a:off x="4126230" y="1538219"/>
              <a:ext cx="1606456" cy="3985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/>
                <a:t>Registrasi</a:t>
              </a:r>
              <a:endParaRPr lang="en-ID" sz="1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D9B3B0-E46A-46D6-8A96-B308D48A6A1B}"/>
                </a:ext>
              </a:extLst>
            </p:cNvPr>
            <p:cNvSpPr/>
            <p:nvPr/>
          </p:nvSpPr>
          <p:spPr>
            <a:xfrm>
              <a:off x="4115923" y="1986710"/>
              <a:ext cx="1606458" cy="3985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Login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0E6894-CDA5-4DD4-914F-68E2607BB85A}"/>
                </a:ext>
              </a:extLst>
            </p:cNvPr>
            <p:cNvSpPr/>
            <p:nvPr/>
          </p:nvSpPr>
          <p:spPr>
            <a:xfrm>
              <a:off x="4152779" y="2454054"/>
              <a:ext cx="1606458" cy="3985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1200" dirty="0" err="1"/>
                <a:t>Membuat</a:t>
              </a:r>
              <a:r>
                <a:rPr lang="en-ID" sz="1200" dirty="0"/>
                <a:t> Menu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08920-7F52-46DB-820D-F956626A4DC9}"/>
                </a:ext>
              </a:extLst>
            </p:cNvPr>
            <p:cNvSpPr/>
            <p:nvPr/>
          </p:nvSpPr>
          <p:spPr>
            <a:xfrm>
              <a:off x="4169466" y="3363032"/>
              <a:ext cx="1606456" cy="3985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1200" dirty="0" err="1"/>
                <a:t>Memberi</a:t>
              </a:r>
              <a:r>
                <a:rPr lang="en-ID" sz="1200" dirty="0"/>
                <a:t> Rating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0D2CBF-0C97-4FB0-8940-6CF9246F7F0C}"/>
                </a:ext>
              </a:extLst>
            </p:cNvPr>
            <p:cNvSpPr/>
            <p:nvPr/>
          </p:nvSpPr>
          <p:spPr>
            <a:xfrm>
              <a:off x="4107183" y="2895688"/>
              <a:ext cx="1658434" cy="4113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1100" dirty="0" err="1"/>
                <a:t>Menghapus</a:t>
              </a:r>
              <a:r>
                <a:rPr lang="en-ID" sz="1100" dirty="0"/>
                <a:t> Menu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35EA2-04B6-46F5-9982-0E50AAC21D3A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2593320" y="1737470"/>
              <a:ext cx="1532910" cy="822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D2A45D-5381-4A82-ABC4-749966BD5B5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2586883" y="2185961"/>
              <a:ext cx="1529040" cy="37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DFCFE8-BB82-4E3D-8505-AFFA39118E5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2590101" y="2566744"/>
              <a:ext cx="1579365" cy="995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8439D4A-6C0E-495E-BC8D-99986F8F79F5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 flipV="1">
              <a:off x="5732686" y="1737470"/>
              <a:ext cx="1451250" cy="61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629C297-6999-472C-8139-1B5AE040E282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flipH="1" flipV="1">
              <a:off x="5722381" y="2185961"/>
              <a:ext cx="1451250" cy="167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8473FD-0A1D-434B-90EF-05327C82B07D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5759237" y="2358469"/>
              <a:ext cx="1414392" cy="294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C215D0-AC66-44A9-8BAA-918CDB8D95FD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5765617" y="2358469"/>
              <a:ext cx="1408012" cy="742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1CA86E7-4FA5-4CE2-A04E-B2DA2BBEF366}"/>
              </a:ext>
            </a:extLst>
          </p:cNvPr>
          <p:cNvSpPr txBox="1"/>
          <p:nvPr/>
        </p:nvSpPr>
        <p:spPr>
          <a:xfrm>
            <a:off x="1936627" y="2072819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Pembeli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BDFA46-F569-4775-B076-A01B166606B4}"/>
              </a:ext>
            </a:extLst>
          </p:cNvPr>
          <p:cNvSpPr txBox="1"/>
          <p:nvPr/>
        </p:nvSpPr>
        <p:spPr>
          <a:xfrm>
            <a:off x="9176278" y="2045026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Penjual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92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F0E5C9-4018-4964-8FD4-61FEAC6A89B7}"/>
              </a:ext>
            </a:extLst>
          </p:cNvPr>
          <p:cNvSpPr/>
          <p:nvPr/>
        </p:nvSpPr>
        <p:spPr>
          <a:xfrm>
            <a:off x="8090535" y="71768"/>
            <a:ext cx="240030" cy="2171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B7877A6-D529-4310-AE7D-9CA1E094B91C}"/>
              </a:ext>
            </a:extLst>
          </p:cNvPr>
          <p:cNvSpPr/>
          <p:nvPr/>
        </p:nvSpPr>
        <p:spPr>
          <a:xfrm>
            <a:off x="8123395" y="1604990"/>
            <a:ext cx="240030" cy="21717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67D373-57AF-44A6-8F64-879D88FF5839}"/>
              </a:ext>
            </a:extLst>
          </p:cNvPr>
          <p:cNvSpPr/>
          <p:nvPr/>
        </p:nvSpPr>
        <p:spPr>
          <a:xfrm>
            <a:off x="7777733" y="463422"/>
            <a:ext cx="922777" cy="422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3BB215-5B29-49EE-BFE6-1801DEEFFCC9}"/>
              </a:ext>
            </a:extLst>
          </p:cNvPr>
          <p:cNvCxnSpPr>
            <a:cxnSpLocks/>
          </p:cNvCxnSpPr>
          <p:nvPr/>
        </p:nvCxnSpPr>
        <p:spPr>
          <a:xfrm>
            <a:off x="8356276" y="1700777"/>
            <a:ext cx="880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74715E-7F04-4F2F-AAC8-A5B9871AEC40}"/>
              </a:ext>
            </a:extLst>
          </p:cNvPr>
          <p:cNvCxnSpPr/>
          <p:nvPr/>
        </p:nvCxnSpPr>
        <p:spPr>
          <a:xfrm>
            <a:off x="7243285" y="1711670"/>
            <a:ext cx="880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F9CB0-1FE3-49BB-8CE0-13B73641768C}"/>
              </a:ext>
            </a:extLst>
          </p:cNvPr>
          <p:cNvCxnSpPr>
            <a:cxnSpLocks/>
          </p:cNvCxnSpPr>
          <p:nvPr/>
        </p:nvCxnSpPr>
        <p:spPr>
          <a:xfrm>
            <a:off x="9243535" y="1711670"/>
            <a:ext cx="0" cy="31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DF5E06-9CBA-4036-9513-5A7FB304D9AE}"/>
              </a:ext>
            </a:extLst>
          </p:cNvPr>
          <p:cNvSpPr/>
          <p:nvPr/>
        </p:nvSpPr>
        <p:spPr>
          <a:xfrm>
            <a:off x="8407957" y="2019135"/>
            <a:ext cx="1825934" cy="754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13FA3-9EF1-460B-9893-1F01F9CCA600}"/>
              </a:ext>
            </a:extLst>
          </p:cNvPr>
          <p:cNvCxnSpPr>
            <a:cxnSpLocks/>
          </p:cNvCxnSpPr>
          <p:nvPr/>
        </p:nvCxnSpPr>
        <p:spPr>
          <a:xfrm>
            <a:off x="7247095" y="1711670"/>
            <a:ext cx="0" cy="31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C3BB7-2BCF-4484-BF3B-DEBE773826A3}"/>
              </a:ext>
            </a:extLst>
          </p:cNvPr>
          <p:cNvSpPr/>
          <p:nvPr/>
        </p:nvSpPr>
        <p:spPr>
          <a:xfrm>
            <a:off x="6629528" y="2023374"/>
            <a:ext cx="1323022" cy="53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E97F9C-6504-404C-8CDC-8BE7CFDE52D0}"/>
              </a:ext>
            </a:extLst>
          </p:cNvPr>
          <p:cNvCxnSpPr>
            <a:cxnSpLocks/>
          </p:cNvCxnSpPr>
          <p:nvPr/>
        </p:nvCxnSpPr>
        <p:spPr>
          <a:xfrm>
            <a:off x="7238293" y="2568204"/>
            <a:ext cx="0" cy="20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B94CA-72B4-404E-A366-E3D8FBDD3CE6}"/>
              </a:ext>
            </a:extLst>
          </p:cNvPr>
          <p:cNvCxnSpPr>
            <a:cxnSpLocks/>
          </p:cNvCxnSpPr>
          <p:nvPr/>
        </p:nvCxnSpPr>
        <p:spPr>
          <a:xfrm>
            <a:off x="7238291" y="3310754"/>
            <a:ext cx="0" cy="26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B356C9B-CE81-4E53-B51A-56F7758BE45C}"/>
              </a:ext>
            </a:extLst>
          </p:cNvPr>
          <p:cNvSpPr/>
          <p:nvPr/>
        </p:nvSpPr>
        <p:spPr>
          <a:xfrm>
            <a:off x="7964252" y="6604082"/>
            <a:ext cx="180667" cy="1730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63D5DD-246D-452D-81BA-577B17E76C60}"/>
              </a:ext>
            </a:extLst>
          </p:cNvPr>
          <p:cNvSpPr/>
          <p:nvPr/>
        </p:nvSpPr>
        <p:spPr>
          <a:xfrm>
            <a:off x="7931646" y="6569568"/>
            <a:ext cx="240029" cy="24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6370A9-2723-49C4-A768-D72CAB08C235}"/>
              </a:ext>
            </a:extLst>
          </p:cNvPr>
          <p:cNvCxnSpPr/>
          <p:nvPr/>
        </p:nvCxnSpPr>
        <p:spPr>
          <a:xfrm>
            <a:off x="8171675" y="5999697"/>
            <a:ext cx="0" cy="61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E9A4EA-A0D8-4FB9-A11F-986F052CB28C}"/>
              </a:ext>
            </a:extLst>
          </p:cNvPr>
          <p:cNvSpPr txBox="1"/>
          <p:nvPr/>
        </p:nvSpPr>
        <p:spPr>
          <a:xfrm>
            <a:off x="8477015" y="2050985"/>
            <a:ext cx="18259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Mengedit</a:t>
            </a:r>
            <a:r>
              <a:rPr lang="en-US" sz="1200" dirty="0"/>
              <a:t> Profile, </a:t>
            </a:r>
            <a:r>
              <a:rPr lang="en-US" sz="1200" dirty="0" err="1"/>
              <a:t>menambahkan</a:t>
            </a:r>
            <a:r>
              <a:rPr lang="en-US" sz="1200" dirty="0"/>
              <a:t> menu,  </a:t>
            </a:r>
            <a:r>
              <a:rPr lang="en-US" sz="1200" dirty="0" err="1"/>
              <a:t>menghapus</a:t>
            </a:r>
            <a:r>
              <a:rPr lang="en-US" sz="1200" dirty="0"/>
              <a:t> menu, </a:t>
            </a:r>
            <a:r>
              <a:rPr lang="en-US" sz="1200" dirty="0" err="1"/>
              <a:t>dll</a:t>
            </a:r>
            <a:r>
              <a:rPr lang="en-US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67104-542C-4A9F-A4B0-8DC916DCD02A}"/>
              </a:ext>
            </a:extLst>
          </p:cNvPr>
          <p:cNvSpPr txBox="1"/>
          <p:nvPr/>
        </p:nvSpPr>
        <p:spPr>
          <a:xfrm>
            <a:off x="6663099" y="2059570"/>
            <a:ext cx="13230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makanan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4B4A3-56A0-4A19-92D7-15970BFF9057}"/>
              </a:ext>
            </a:extLst>
          </p:cNvPr>
          <p:cNvSpPr txBox="1"/>
          <p:nvPr/>
        </p:nvSpPr>
        <p:spPr>
          <a:xfrm>
            <a:off x="7789360" y="524945"/>
            <a:ext cx="8801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REGISTER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B8EC55-B510-48EE-ADFF-AC76E67B1398}"/>
              </a:ext>
            </a:extLst>
          </p:cNvPr>
          <p:cNvSpPr/>
          <p:nvPr/>
        </p:nvSpPr>
        <p:spPr>
          <a:xfrm>
            <a:off x="6619642" y="2777059"/>
            <a:ext cx="1331140" cy="53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157341-979E-4924-B2DF-93BE39F24277}"/>
              </a:ext>
            </a:extLst>
          </p:cNvPr>
          <p:cNvSpPr txBox="1"/>
          <p:nvPr/>
        </p:nvSpPr>
        <p:spPr>
          <a:xfrm>
            <a:off x="6654981" y="2790394"/>
            <a:ext cx="13311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Memilih</a:t>
            </a:r>
            <a:r>
              <a:rPr lang="en-US" sz="1200" dirty="0"/>
              <a:t> Restaurant </a:t>
            </a:r>
            <a:r>
              <a:rPr lang="en-US" sz="1200" dirty="0" err="1"/>
              <a:t>nya</a:t>
            </a:r>
            <a:endParaRPr lang="en-US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DA7A42-BDD7-400E-BE88-9DF79342961D}"/>
              </a:ext>
            </a:extLst>
          </p:cNvPr>
          <p:cNvSpPr/>
          <p:nvPr/>
        </p:nvSpPr>
        <p:spPr>
          <a:xfrm>
            <a:off x="6619641" y="3551331"/>
            <a:ext cx="1331131" cy="496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DE5174-E408-4FDD-B6E7-D9C321D1A885}"/>
              </a:ext>
            </a:extLst>
          </p:cNvPr>
          <p:cNvSpPr txBox="1"/>
          <p:nvPr/>
        </p:nvSpPr>
        <p:spPr>
          <a:xfrm>
            <a:off x="6663099" y="3565146"/>
            <a:ext cx="13658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makanannya</a:t>
            </a:r>
            <a:endParaRPr lang="en-US" sz="1200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72797943-90A9-4763-933A-1A473D166685}"/>
              </a:ext>
            </a:extLst>
          </p:cNvPr>
          <p:cNvSpPr/>
          <p:nvPr/>
        </p:nvSpPr>
        <p:spPr>
          <a:xfrm>
            <a:off x="7142185" y="4348080"/>
            <a:ext cx="240030" cy="21717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B7EB3D-E163-4FA9-8C5E-0DD1351F2440}"/>
              </a:ext>
            </a:extLst>
          </p:cNvPr>
          <p:cNvCxnSpPr>
            <a:cxnSpLocks/>
          </p:cNvCxnSpPr>
          <p:nvPr/>
        </p:nvCxnSpPr>
        <p:spPr>
          <a:xfrm>
            <a:off x="7269001" y="4058630"/>
            <a:ext cx="0" cy="28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49A251-EE92-407F-819C-349123D84C8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382215" y="4456665"/>
            <a:ext cx="708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28663B-2B07-4CBC-B6A8-6A34096BCBA8}"/>
              </a:ext>
            </a:extLst>
          </p:cNvPr>
          <p:cNvCxnSpPr/>
          <p:nvPr/>
        </p:nvCxnSpPr>
        <p:spPr>
          <a:xfrm>
            <a:off x="6262075" y="4454760"/>
            <a:ext cx="880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3EFB5E-DDBB-424C-B12C-59E0B76B49CB}"/>
              </a:ext>
            </a:extLst>
          </p:cNvPr>
          <p:cNvCxnSpPr>
            <a:cxnSpLocks/>
          </p:cNvCxnSpPr>
          <p:nvPr/>
        </p:nvCxnSpPr>
        <p:spPr>
          <a:xfrm>
            <a:off x="6246835" y="4454760"/>
            <a:ext cx="0" cy="32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EE2A8A-214D-4CF7-AFD2-DE65CAE7D827}"/>
              </a:ext>
            </a:extLst>
          </p:cNvPr>
          <p:cNvCxnSpPr>
            <a:cxnSpLocks/>
          </p:cNvCxnSpPr>
          <p:nvPr/>
        </p:nvCxnSpPr>
        <p:spPr>
          <a:xfrm flipH="1">
            <a:off x="8051461" y="4474223"/>
            <a:ext cx="18438" cy="2117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7F6A16-87FB-4462-925C-742637CC88D9}"/>
              </a:ext>
            </a:extLst>
          </p:cNvPr>
          <p:cNvCxnSpPr>
            <a:cxnSpLocks/>
          </p:cNvCxnSpPr>
          <p:nvPr/>
        </p:nvCxnSpPr>
        <p:spPr>
          <a:xfrm>
            <a:off x="8205312" y="295383"/>
            <a:ext cx="0" cy="15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CFA8E3D-0882-46A7-AE4F-7FF46E8DE4B7}"/>
              </a:ext>
            </a:extLst>
          </p:cNvPr>
          <p:cNvSpPr/>
          <p:nvPr/>
        </p:nvSpPr>
        <p:spPr>
          <a:xfrm>
            <a:off x="7787727" y="1017061"/>
            <a:ext cx="922777" cy="422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873CDD-3496-44FC-8820-6510BB257418}"/>
              </a:ext>
            </a:extLst>
          </p:cNvPr>
          <p:cNvSpPr txBox="1"/>
          <p:nvPr/>
        </p:nvSpPr>
        <p:spPr>
          <a:xfrm>
            <a:off x="7916223" y="1088960"/>
            <a:ext cx="8801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LOGIN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F6BB3D-59AE-4A87-987D-FEADE811737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243410" y="1439167"/>
            <a:ext cx="8084" cy="165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254FBC-796C-4F7F-B795-42DDB3A316D2}"/>
              </a:ext>
            </a:extLst>
          </p:cNvPr>
          <p:cNvCxnSpPr>
            <a:cxnSpLocks/>
          </p:cNvCxnSpPr>
          <p:nvPr/>
        </p:nvCxnSpPr>
        <p:spPr>
          <a:xfrm>
            <a:off x="8218643" y="885856"/>
            <a:ext cx="0" cy="15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0C43453-D319-4B54-84CA-BBC85183013C}"/>
              </a:ext>
            </a:extLst>
          </p:cNvPr>
          <p:cNvSpPr/>
          <p:nvPr/>
        </p:nvSpPr>
        <p:spPr>
          <a:xfrm>
            <a:off x="5674581" y="4771012"/>
            <a:ext cx="1323022" cy="53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55C1F1-A4AD-4A66-804F-DD34CA378E41}"/>
              </a:ext>
            </a:extLst>
          </p:cNvPr>
          <p:cNvCxnSpPr>
            <a:cxnSpLocks/>
          </p:cNvCxnSpPr>
          <p:nvPr/>
        </p:nvCxnSpPr>
        <p:spPr>
          <a:xfrm>
            <a:off x="6283346" y="5315842"/>
            <a:ext cx="0" cy="20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AC15B4-5DAD-4011-BE64-792B5C4456E2}"/>
              </a:ext>
            </a:extLst>
          </p:cNvPr>
          <p:cNvSpPr txBox="1"/>
          <p:nvPr/>
        </p:nvSpPr>
        <p:spPr>
          <a:xfrm>
            <a:off x="5708152" y="4807208"/>
            <a:ext cx="13230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Memberikan</a:t>
            </a:r>
            <a:r>
              <a:rPr lang="en-US" sz="1200" dirty="0"/>
              <a:t> Review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08AE55-9BCB-46D5-A52B-B48BA4EFBA40}"/>
              </a:ext>
            </a:extLst>
          </p:cNvPr>
          <p:cNvSpPr/>
          <p:nvPr/>
        </p:nvSpPr>
        <p:spPr>
          <a:xfrm>
            <a:off x="5664695" y="5524697"/>
            <a:ext cx="1331140" cy="53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53A6A7-5F13-4704-B658-6427D159742D}"/>
              </a:ext>
            </a:extLst>
          </p:cNvPr>
          <p:cNvSpPr txBox="1"/>
          <p:nvPr/>
        </p:nvSpPr>
        <p:spPr>
          <a:xfrm>
            <a:off x="5700034" y="5538032"/>
            <a:ext cx="13311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Memberikan</a:t>
            </a:r>
            <a:r>
              <a:rPr lang="en-US" sz="1200" dirty="0"/>
              <a:t> Rating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9D5B5C-59E5-400A-AF85-6828B28A3DE3}"/>
              </a:ext>
            </a:extLst>
          </p:cNvPr>
          <p:cNvSpPr txBox="1"/>
          <p:nvPr/>
        </p:nvSpPr>
        <p:spPr>
          <a:xfrm>
            <a:off x="8554679" y="1479263"/>
            <a:ext cx="6888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penjual</a:t>
            </a:r>
            <a:endParaRPr 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3877BC-6399-4C3B-82E1-EC25C2156B3C}"/>
              </a:ext>
            </a:extLst>
          </p:cNvPr>
          <p:cNvSpPr txBox="1"/>
          <p:nvPr/>
        </p:nvSpPr>
        <p:spPr>
          <a:xfrm>
            <a:off x="7206402" y="1484873"/>
            <a:ext cx="75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pembeli</a:t>
            </a:r>
            <a:endParaRPr 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9FE7AF-4E87-45C8-AF7E-EC76852D16C8}"/>
              </a:ext>
            </a:extLst>
          </p:cNvPr>
          <p:cNvSpPr txBox="1"/>
          <p:nvPr/>
        </p:nvSpPr>
        <p:spPr>
          <a:xfrm>
            <a:off x="6164982" y="4226127"/>
            <a:ext cx="129137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/>
              <a:t>mereview</a:t>
            </a:r>
            <a:r>
              <a:rPr lang="en-US" sz="900" dirty="0"/>
              <a:t>/rating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C61057-75E9-4513-BDD2-09449D39AB27}"/>
              </a:ext>
            </a:extLst>
          </p:cNvPr>
          <p:cNvSpPr txBox="1"/>
          <p:nvPr/>
        </p:nvSpPr>
        <p:spPr>
          <a:xfrm>
            <a:off x="7383217" y="4117789"/>
            <a:ext cx="1291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/>
              <a:t>Tidak</a:t>
            </a:r>
            <a:r>
              <a:rPr lang="en-US" sz="900" dirty="0"/>
              <a:t> </a:t>
            </a:r>
            <a:r>
              <a:rPr lang="en-US" sz="900" dirty="0" err="1"/>
              <a:t>mereview</a:t>
            </a:r>
            <a:r>
              <a:rPr lang="en-US" sz="900" dirty="0"/>
              <a:t>/rating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64D51-A331-4D21-88FF-359794F40734}"/>
              </a:ext>
            </a:extLst>
          </p:cNvPr>
          <p:cNvSpPr txBox="1"/>
          <p:nvPr/>
        </p:nvSpPr>
        <p:spPr>
          <a:xfrm>
            <a:off x="787330" y="2697316"/>
            <a:ext cx="5013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/>
              <a:t>Activity 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85852C-8229-44C0-BB31-560BA48CE7E0}"/>
              </a:ext>
            </a:extLst>
          </p:cNvPr>
          <p:cNvCxnSpPr>
            <a:cxnSpLocks/>
          </p:cNvCxnSpPr>
          <p:nvPr/>
        </p:nvCxnSpPr>
        <p:spPr>
          <a:xfrm>
            <a:off x="6304611" y="6058392"/>
            <a:ext cx="0" cy="31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4EF183-F04F-47CD-91B7-7A7F0E37E364}"/>
              </a:ext>
            </a:extLst>
          </p:cNvPr>
          <p:cNvCxnSpPr/>
          <p:nvPr/>
        </p:nvCxnSpPr>
        <p:spPr>
          <a:xfrm>
            <a:off x="6304611" y="6368901"/>
            <a:ext cx="16815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3D687-310E-430C-A981-0765ECADD755}"/>
              </a:ext>
            </a:extLst>
          </p:cNvPr>
          <p:cNvCxnSpPr/>
          <p:nvPr/>
        </p:nvCxnSpPr>
        <p:spPr>
          <a:xfrm>
            <a:off x="7986122" y="6368901"/>
            <a:ext cx="0" cy="2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4125A1-BA71-48A9-A0E8-2C993EE2C65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20924" y="2774050"/>
            <a:ext cx="0" cy="3225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F2F5CB-4501-43C5-80B6-B88E14038F45}"/>
              </a:ext>
            </a:extLst>
          </p:cNvPr>
          <p:cNvCxnSpPr>
            <a:cxnSpLocks/>
          </p:cNvCxnSpPr>
          <p:nvPr/>
        </p:nvCxnSpPr>
        <p:spPr>
          <a:xfrm>
            <a:off x="8171675" y="5999697"/>
            <a:ext cx="1149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6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7124" y="2150010"/>
            <a:ext cx="6217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110154"/>
            <a:ext cx="6217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</p:spTree>
    <p:extLst>
      <p:ext uri="{BB962C8B-B14F-4D97-AF65-F5344CB8AC3E}">
        <p14:creationId xmlns:p14="http://schemas.microsoft.com/office/powerpoint/2010/main" val="10104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05490" y="81248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611757" y="812483"/>
            <a:ext cx="3114260" cy="541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" y="172276"/>
            <a:ext cx="4113072" cy="58180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456" t="17569" r="47609" b="11479"/>
          <a:stretch/>
        </p:blipFill>
        <p:spPr>
          <a:xfrm>
            <a:off x="945082" y="984758"/>
            <a:ext cx="2400528" cy="426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653" t="17376" r="48152" b="14572"/>
          <a:stretch/>
        </p:blipFill>
        <p:spPr>
          <a:xfrm>
            <a:off x="4785827" y="1007165"/>
            <a:ext cx="2777540" cy="5013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30435" t="17777" r="48370" b="15145"/>
          <a:stretch/>
        </p:blipFill>
        <p:spPr>
          <a:xfrm>
            <a:off x="8487102" y="1062777"/>
            <a:ext cx="2777540" cy="494195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2583" y="5635778"/>
            <a:ext cx="2918744" cy="927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LOGIN DAN REGISTER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</a:p>
        </p:txBody>
      </p:sp>
    </p:spTree>
    <p:extLst>
      <p:ext uri="{BB962C8B-B14F-4D97-AF65-F5344CB8AC3E}">
        <p14:creationId xmlns:p14="http://schemas.microsoft.com/office/powerpoint/2010/main" val="42828823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380</TotalTime>
  <Words>208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EHH LAPAR</dc:title>
  <dc:creator>nisrina sudrajat</dc:creator>
  <cp:lastModifiedBy>Risa Intan</cp:lastModifiedBy>
  <cp:revision>24</cp:revision>
  <dcterms:created xsi:type="dcterms:W3CDTF">2018-07-04T22:37:34Z</dcterms:created>
  <dcterms:modified xsi:type="dcterms:W3CDTF">2018-07-08T07:07:14Z</dcterms:modified>
</cp:coreProperties>
</file>