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B05F4-59E0-4DA1-9040-E7BAE9DD4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Sensor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728FCE-988D-4561-8574-F683D8C9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Mathieu </a:t>
            </a:r>
            <a:r>
              <a:rPr lang="fr-FR" dirty="0" err="1"/>
              <a:t>Risakota</a:t>
            </a:r>
            <a:endParaRPr lang="fr-FR" dirty="0"/>
          </a:p>
          <a:p>
            <a:r>
              <a:rPr lang="fr-FR" dirty="0"/>
              <a:t>6217000119</a:t>
            </a:r>
          </a:p>
        </p:txBody>
      </p:sp>
    </p:spTree>
    <p:extLst>
      <p:ext uri="{BB962C8B-B14F-4D97-AF65-F5344CB8AC3E}">
        <p14:creationId xmlns:p14="http://schemas.microsoft.com/office/powerpoint/2010/main" val="38123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17C59-E03D-4B60-9E00-D612A15A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project</a:t>
            </a:r>
            <a:r>
              <a:rPr lang="fr-FR" dirty="0"/>
              <a:t> by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love..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E167BE-9D67-49EC-8FCF-0E31B927B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520" y="1525111"/>
            <a:ext cx="3881437" cy="3881437"/>
          </a:xfrm>
        </p:spPr>
      </p:pic>
      <p:pic>
        <p:nvPicPr>
          <p:cNvPr id="7" name="Image 6" descr="Une image contenant fruit&#10;&#10;Description générée avec un niveau de confiance élevé">
            <a:extLst>
              <a:ext uri="{FF2B5EF4-FFF2-40B4-BE49-F238E27FC236}">
                <a16:creationId xmlns:a16="http://schemas.microsoft.com/office/drawing/2014/main" id="{FA76625E-1DF9-4A5F-BBBF-D69CC27D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3" y="2217572"/>
            <a:ext cx="5669291" cy="3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7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64AC3-4D15-468F-A7B3-45F1C181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Purpose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E295F-0F23-4B7A-A3CB-4DC954BB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Being</a:t>
            </a:r>
            <a:r>
              <a:rPr lang="fr-FR" dirty="0"/>
              <a:t> able to </a:t>
            </a:r>
            <a:r>
              <a:rPr lang="fr-FR" dirty="0" err="1"/>
              <a:t>play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wherever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You can use </a:t>
            </a:r>
            <a:r>
              <a:rPr lang="fr-FR" dirty="0" err="1"/>
              <a:t>everything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Really</a:t>
            </a:r>
            <a:r>
              <a:rPr lang="fr-FR" dirty="0"/>
              <a:t> light and </a:t>
            </a:r>
            <a:r>
              <a:rPr lang="fr-FR" dirty="0" err="1"/>
              <a:t>convinient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78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61B9A-AB57-4E17-B4DB-C8DD514B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092203B-CEF7-4BFD-B6F2-04220BD31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391" y="1542372"/>
            <a:ext cx="5022230" cy="4740184"/>
          </a:xfrm>
        </p:spPr>
      </p:pic>
    </p:spTree>
    <p:extLst>
      <p:ext uri="{BB962C8B-B14F-4D97-AF65-F5344CB8AC3E}">
        <p14:creationId xmlns:p14="http://schemas.microsoft.com/office/powerpoint/2010/main" val="11178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42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Sensor</vt:lpstr>
      <vt:lpstr>Make a project by combining what you love..</vt:lpstr>
      <vt:lpstr>Purpose of the project ?</vt:lpstr>
      <vt:lpstr>How does it work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</dc:title>
  <dc:creator>Ganon</dc:creator>
  <cp:lastModifiedBy>Ganon</cp:lastModifiedBy>
  <cp:revision>3</cp:revision>
  <dcterms:created xsi:type="dcterms:W3CDTF">2017-10-30T02:49:08Z</dcterms:created>
  <dcterms:modified xsi:type="dcterms:W3CDTF">2017-10-30T03:06:33Z</dcterms:modified>
</cp:coreProperties>
</file>