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A6C7F2-EF09-4B06-97FE-1054868B3CDE}" v="1998" dt="2023-02-14T15:25:34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11F752-DA9A-4986-B7D5-5D5A29639C9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24D5FC5-944B-4EF2-A2C0-2E83D6A552E6}">
      <dgm:prSet/>
      <dgm:spPr/>
      <dgm:t>
        <a:bodyPr/>
        <a:lstStyle/>
        <a:p>
          <a:r>
            <a:rPr lang="en-US"/>
            <a:t>CreateEmptyStack(s):- create or make stack (s) as an empty stack. </a:t>
          </a:r>
        </a:p>
      </dgm:t>
    </dgm:pt>
    <dgm:pt modelId="{1D0844EC-77CE-46E4-8B5A-286C22B4F6A2}" type="parTrans" cxnId="{6A0164F3-23B4-45D1-BF6D-E14CFEB67C23}">
      <dgm:prSet/>
      <dgm:spPr/>
      <dgm:t>
        <a:bodyPr/>
        <a:lstStyle/>
        <a:p>
          <a:endParaRPr lang="en-US"/>
        </a:p>
      </dgm:t>
    </dgm:pt>
    <dgm:pt modelId="{77EF0C6E-8F75-4569-9964-5679BF3D26FB}" type="sibTrans" cxnId="{6A0164F3-23B4-45D1-BF6D-E14CFEB67C23}">
      <dgm:prSet/>
      <dgm:spPr/>
      <dgm:t>
        <a:bodyPr/>
        <a:lstStyle/>
        <a:p>
          <a:endParaRPr lang="en-US"/>
        </a:p>
      </dgm:t>
    </dgm:pt>
    <dgm:pt modelId="{83FE869F-973F-4A12-9B05-5995C686412B}">
      <dgm:prSet/>
      <dgm:spPr/>
      <dgm:t>
        <a:bodyPr/>
        <a:lstStyle/>
        <a:p>
          <a:r>
            <a:rPr lang="en-US"/>
            <a:t>Push(s,x):- insert x at one end of stack (ie. at top of stack)</a:t>
          </a:r>
        </a:p>
      </dgm:t>
    </dgm:pt>
    <dgm:pt modelId="{6F41ACF2-61A1-4AF5-B88C-2DB984A016C3}" type="parTrans" cxnId="{08DE4CF4-5151-4A44-9969-CFD4AD9CB25C}">
      <dgm:prSet/>
      <dgm:spPr/>
      <dgm:t>
        <a:bodyPr/>
        <a:lstStyle/>
        <a:p>
          <a:endParaRPr lang="en-US"/>
        </a:p>
      </dgm:t>
    </dgm:pt>
    <dgm:pt modelId="{A0FD979E-5EF5-4E8F-87E3-62F4BBCAF4A7}" type="sibTrans" cxnId="{08DE4CF4-5151-4A44-9969-CFD4AD9CB25C}">
      <dgm:prSet/>
      <dgm:spPr/>
      <dgm:t>
        <a:bodyPr/>
        <a:lstStyle/>
        <a:p>
          <a:endParaRPr lang="en-US"/>
        </a:p>
      </dgm:t>
    </dgm:pt>
    <dgm:pt modelId="{2AA47B6D-1D8C-4A73-B44B-19E3C66419CC}">
      <dgm:prSet/>
      <dgm:spPr/>
      <dgm:t>
        <a:bodyPr/>
        <a:lstStyle/>
        <a:p>
          <a:r>
            <a:rPr lang="en-US"/>
            <a:t>Top(s):- if stack is not empty, then retives the element from at it's top.</a:t>
          </a:r>
        </a:p>
      </dgm:t>
    </dgm:pt>
    <dgm:pt modelId="{C66CB2B9-0F09-4672-B93B-FB8C72BE6048}" type="parTrans" cxnId="{21CBD818-59DF-4DD3-B367-C0FCB18A7D4B}">
      <dgm:prSet/>
      <dgm:spPr/>
      <dgm:t>
        <a:bodyPr/>
        <a:lstStyle/>
        <a:p>
          <a:endParaRPr lang="en-US"/>
        </a:p>
      </dgm:t>
    </dgm:pt>
    <dgm:pt modelId="{E5F96EC1-95CC-44FC-9E85-455DD1236306}" type="sibTrans" cxnId="{21CBD818-59DF-4DD3-B367-C0FCB18A7D4B}">
      <dgm:prSet/>
      <dgm:spPr/>
      <dgm:t>
        <a:bodyPr/>
        <a:lstStyle/>
        <a:p>
          <a:endParaRPr lang="en-US"/>
        </a:p>
      </dgm:t>
    </dgm:pt>
    <dgm:pt modelId="{42F241FE-B2CE-411F-88B1-DE55700E25E6}">
      <dgm:prSet/>
      <dgm:spPr/>
      <dgm:t>
        <a:bodyPr/>
        <a:lstStyle/>
        <a:p>
          <a:r>
            <a:rPr lang="en-US"/>
            <a:t>Pop(s):- delete the top element of stack ( pops out top element) </a:t>
          </a:r>
        </a:p>
      </dgm:t>
    </dgm:pt>
    <dgm:pt modelId="{552B6C4D-4AC6-4B1F-BE43-EB26C301F0F4}" type="parTrans" cxnId="{2878CF58-8C16-4D35-B5E9-4F755D291013}">
      <dgm:prSet/>
      <dgm:spPr/>
      <dgm:t>
        <a:bodyPr/>
        <a:lstStyle/>
        <a:p>
          <a:endParaRPr lang="en-US"/>
        </a:p>
      </dgm:t>
    </dgm:pt>
    <dgm:pt modelId="{C06BE52F-D1D9-403D-86DA-95616BE79C23}" type="sibTrans" cxnId="{2878CF58-8C16-4D35-B5E9-4F755D291013}">
      <dgm:prSet/>
      <dgm:spPr/>
      <dgm:t>
        <a:bodyPr/>
        <a:lstStyle/>
        <a:p>
          <a:endParaRPr lang="en-US"/>
        </a:p>
      </dgm:t>
    </dgm:pt>
    <dgm:pt modelId="{CC4B313D-9886-4F4E-BEC2-CEED01B41417}">
      <dgm:prSet/>
      <dgm:spPr/>
      <dgm:t>
        <a:bodyPr/>
        <a:lstStyle/>
        <a:p>
          <a:r>
            <a:rPr lang="en-US"/>
            <a:t>Isfull(s):- determine whether stack is full or not. Returns true if s is full else return false</a:t>
          </a:r>
        </a:p>
      </dgm:t>
    </dgm:pt>
    <dgm:pt modelId="{27CD9715-4F46-4688-96EF-832634702E0B}" type="parTrans" cxnId="{B190766B-13F6-4E73-ACAF-788AFC3A6F9D}">
      <dgm:prSet/>
      <dgm:spPr/>
      <dgm:t>
        <a:bodyPr/>
        <a:lstStyle/>
        <a:p>
          <a:endParaRPr lang="en-US"/>
        </a:p>
      </dgm:t>
    </dgm:pt>
    <dgm:pt modelId="{C115BBFB-1D7A-4125-89A9-EB14005094B7}" type="sibTrans" cxnId="{B190766B-13F6-4E73-ACAF-788AFC3A6F9D}">
      <dgm:prSet/>
      <dgm:spPr/>
      <dgm:t>
        <a:bodyPr/>
        <a:lstStyle/>
        <a:p>
          <a:endParaRPr lang="en-US"/>
        </a:p>
      </dgm:t>
    </dgm:pt>
    <dgm:pt modelId="{056E64B4-2E2D-4FF4-8E6F-6D47AE473E2D}">
      <dgm:prSet/>
      <dgm:spPr/>
      <dgm:t>
        <a:bodyPr/>
        <a:lstStyle/>
        <a:p>
          <a:r>
            <a:rPr lang="en-US"/>
            <a:t>Isempty(s):- determine whether stack is empty or not. Returns true if s is empty stack else return false</a:t>
          </a:r>
        </a:p>
      </dgm:t>
    </dgm:pt>
    <dgm:pt modelId="{07E1EC9B-75AC-4359-9F5D-7CAB442B6471}" type="parTrans" cxnId="{4B60F241-C0BB-4F7F-B12C-85E6E51E26F6}">
      <dgm:prSet/>
      <dgm:spPr/>
      <dgm:t>
        <a:bodyPr/>
        <a:lstStyle/>
        <a:p>
          <a:endParaRPr lang="en-US"/>
        </a:p>
      </dgm:t>
    </dgm:pt>
    <dgm:pt modelId="{63D2E122-6DCB-4AF3-8E7F-DC4489BA2DF4}" type="sibTrans" cxnId="{4B60F241-C0BB-4F7F-B12C-85E6E51E26F6}">
      <dgm:prSet/>
      <dgm:spPr/>
      <dgm:t>
        <a:bodyPr/>
        <a:lstStyle/>
        <a:p>
          <a:endParaRPr lang="en-US"/>
        </a:p>
      </dgm:t>
    </dgm:pt>
    <dgm:pt modelId="{8F40C5A9-9576-472D-98AE-4AD061B75DE6}">
      <dgm:prSet/>
      <dgm:spPr/>
      <dgm:t>
        <a:bodyPr/>
        <a:lstStyle/>
        <a:p>
          <a:r>
            <a:rPr lang="en-US"/>
            <a:t>Peek :- get top data element of stack , without removing it.</a:t>
          </a:r>
        </a:p>
      </dgm:t>
    </dgm:pt>
    <dgm:pt modelId="{A202B0E6-4910-4F7E-9E6F-8F6661F796FD}" type="parTrans" cxnId="{6D5CDF3B-AC40-495D-AC3E-AD9918DEA656}">
      <dgm:prSet/>
      <dgm:spPr/>
      <dgm:t>
        <a:bodyPr/>
        <a:lstStyle/>
        <a:p>
          <a:endParaRPr lang="en-US"/>
        </a:p>
      </dgm:t>
    </dgm:pt>
    <dgm:pt modelId="{8DD5445A-64B8-4FF6-A453-B168D27DF547}" type="sibTrans" cxnId="{6D5CDF3B-AC40-495D-AC3E-AD9918DEA656}">
      <dgm:prSet/>
      <dgm:spPr/>
      <dgm:t>
        <a:bodyPr/>
        <a:lstStyle/>
        <a:p>
          <a:endParaRPr lang="en-US"/>
        </a:p>
      </dgm:t>
    </dgm:pt>
    <dgm:pt modelId="{15F4E5E4-6713-41CE-ADD1-72F5E9C29492}" type="pres">
      <dgm:prSet presAssocID="{9311F752-DA9A-4986-B7D5-5D5A29639C97}" presName="vert0" presStyleCnt="0">
        <dgm:presLayoutVars>
          <dgm:dir/>
          <dgm:animOne val="branch"/>
          <dgm:animLvl val="lvl"/>
        </dgm:presLayoutVars>
      </dgm:prSet>
      <dgm:spPr/>
    </dgm:pt>
    <dgm:pt modelId="{F8AC15EC-E0AE-47BD-9E10-1291CBB3F005}" type="pres">
      <dgm:prSet presAssocID="{624D5FC5-944B-4EF2-A2C0-2E83D6A552E6}" presName="thickLine" presStyleLbl="alignNode1" presStyleIdx="0" presStyleCnt="7"/>
      <dgm:spPr/>
    </dgm:pt>
    <dgm:pt modelId="{8062C42F-8699-4184-9074-7D8CCF856731}" type="pres">
      <dgm:prSet presAssocID="{624D5FC5-944B-4EF2-A2C0-2E83D6A552E6}" presName="horz1" presStyleCnt="0"/>
      <dgm:spPr/>
    </dgm:pt>
    <dgm:pt modelId="{8EE0ECE3-9FEE-4AA0-9CC7-4DBF01A4616E}" type="pres">
      <dgm:prSet presAssocID="{624D5FC5-944B-4EF2-A2C0-2E83D6A552E6}" presName="tx1" presStyleLbl="revTx" presStyleIdx="0" presStyleCnt="7"/>
      <dgm:spPr/>
    </dgm:pt>
    <dgm:pt modelId="{F71FB84B-7604-4B20-AC28-2A7955968967}" type="pres">
      <dgm:prSet presAssocID="{624D5FC5-944B-4EF2-A2C0-2E83D6A552E6}" presName="vert1" presStyleCnt="0"/>
      <dgm:spPr/>
    </dgm:pt>
    <dgm:pt modelId="{BC3DECF6-893C-4C32-AFF3-7D26BF49533A}" type="pres">
      <dgm:prSet presAssocID="{83FE869F-973F-4A12-9B05-5995C686412B}" presName="thickLine" presStyleLbl="alignNode1" presStyleIdx="1" presStyleCnt="7"/>
      <dgm:spPr/>
    </dgm:pt>
    <dgm:pt modelId="{6607DD19-F959-4B0C-9CB0-595DC607E806}" type="pres">
      <dgm:prSet presAssocID="{83FE869F-973F-4A12-9B05-5995C686412B}" presName="horz1" presStyleCnt="0"/>
      <dgm:spPr/>
    </dgm:pt>
    <dgm:pt modelId="{19BA8FF5-7E96-41D3-9EF0-2F98EA771936}" type="pres">
      <dgm:prSet presAssocID="{83FE869F-973F-4A12-9B05-5995C686412B}" presName="tx1" presStyleLbl="revTx" presStyleIdx="1" presStyleCnt="7"/>
      <dgm:spPr/>
    </dgm:pt>
    <dgm:pt modelId="{7E8D8F57-5563-4F4C-803B-D5FF49680E28}" type="pres">
      <dgm:prSet presAssocID="{83FE869F-973F-4A12-9B05-5995C686412B}" presName="vert1" presStyleCnt="0"/>
      <dgm:spPr/>
    </dgm:pt>
    <dgm:pt modelId="{ED348E54-A6EF-421B-8A00-500BCBC8E886}" type="pres">
      <dgm:prSet presAssocID="{2AA47B6D-1D8C-4A73-B44B-19E3C66419CC}" presName="thickLine" presStyleLbl="alignNode1" presStyleIdx="2" presStyleCnt="7"/>
      <dgm:spPr/>
    </dgm:pt>
    <dgm:pt modelId="{7F86AC3D-582A-4447-ADA7-C3F76D879499}" type="pres">
      <dgm:prSet presAssocID="{2AA47B6D-1D8C-4A73-B44B-19E3C66419CC}" presName="horz1" presStyleCnt="0"/>
      <dgm:spPr/>
    </dgm:pt>
    <dgm:pt modelId="{681BB156-6930-4541-8986-36E7BC023C1B}" type="pres">
      <dgm:prSet presAssocID="{2AA47B6D-1D8C-4A73-B44B-19E3C66419CC}" presName="tx1" presStyleLbl="revTx" presStyleIdx="2" presStyleCnt="7"/>
      <dgm:spPr/>
    </dgm:pt>
    <dgm:pt modelId="{456029F3-5993-45E4-B0C9-1C96BEAD1628}" type="pres">
      <dgm:prSet presAssocID="{2AA47B6D-1D8C-4A73-B44B-19E3C66419CC}" presName="vert1" presStyleCnt="0"/>
      <dgm:spPr/>
    </dgm:pt>
    <dgm:pt modelId="{A7E461C6-8ECD-4447-80F1-0EB813EC788A}" type="pres">
      <dgm:prSet presAssocID="{42F241FE-B2CE-411F-88B1-DE55700E25E6}" presName="thickLine" presStyleLbl="alignNode1" presStyleIdx="3" presStyleCnt="7"/>
      <dgm:spPr/>
    </dgm:pt>
    <dgm:pt modelId="{218A9943-D1BB-49C4-B027-38A2F2F201CA}" type="pres">
      <dgm:prSet presAssocID="{42F241FE-B2CE-411F-88B1-DE55700E25E6}" presName="horz1" presStyleCnt="0"/>
      <dgm:spPr/>
    </dgm:pt>
    <dgm:pt modelId="{8E336C6D-C857-482C-897C-9901040F67CE}" type="pres">
      <dgm:prSet presAssocID="{42F241FE-B2CE-411F-88B1-DE55700E25E6}" presName="tx1" presStyleLbl="revTx" presStyleIdx="3" presStyleCnt="7"/>
      <dgm:spPr/>
    </dgm:pt>
    <dgm:pt modelId="{FE03382E-B271-4ACD-A0BB-A7D8327672BF}" type="pres">
      <dgm:prSet presAssocID="{42F241FE-B2CE-411F-88B1-DE55700E25E6}" presName="vert1" presStyleCnt="0"/>
      <dgm:spPr/>
    </dgm:pt>
    <dgm:pt modelId="{05671302-D3A4-4E94-8F78-152190F9F0D0}" type="pres">
      <dgm:prSet presAssocID="{CC4B313D-9886-4F4E-BEC2-CEED01B41417}" presName="thickLine" presStyleLbl="alignNode1" presStyleIdx="4" presStyleCnt="7"/>
      <dgm:spPr/>
    </dgm:pt>
    <dgm:pt modelId="{210D0D83-BA26-4E9D-BC32-6E880B6361DF}" type="pres">
      <dgm:prSet presAssocID="{CC4B313D-9886-4F4E-BEC2-CEED01B41417}" presName="horz1" presStyleCnt="0"/>
      <dgm:spPr/>
    </dgm:pt>
    <dgm:pt modelId="{9044CD40-E372-4806-AE28-2997397F5A48}" type="pres">
      <dgm:prSet presAssocID="{CC4B313D-9886-4F4E-BEC2-CEED01B41417}" presName="tx1" presStyleLbl="revTx" presStyleIdx="4" presStyleCnt="7"/>
      <dgm:spPr/>
    </dgm:pt>
    <dgm:pt modelId="{E1A88546-03B0-4FD2-A102-8F7A71DA67E8}" type="pres">
      <dgm:prSet presAssocID="{CC4B313D-9886-4F4E-BEC2-CEED01B41417}" presName="vert1" presStyleCnt="0"/>
      <dgm:spPr/>
    </dgm:pt>
    <dgm:pt modelId="{7D9B5547-508F-4096-BFBE-092FA4730D1E}" type="pres">
      <dgm:prSet presAssocID="{056E64B4-2E2D-4FF4-8E6F-6D47AE473E2D}" presName="thickLine" presStyleLbl="alignNode1" presStyleIdx="5" presStyleCnt="7"/>
      <dgm:spPr/>
    </dgm:pt>
    <dgm:pt modelId="{264979BC-75B6-4FD9-A739-2F491F5AC96D}" type="pres">
      <dgm:prSet presAssocID="{056E64B4-2E2D-4FF4-8E6F-6D47AE473E2D}" presName="horz1" presStyleCnt="0"/>
      <dgm:spPr/>
    </dgm:pt>
    <dgm:pt modelId="{4E84AAEB-45B3-4833-B48D-B1FA5023245A}" type="pres">
      <dgm:prSet presAssocID="{056E64B4-2E2D-4FF4-8E6F-6D47AE473E2D}" presName="tx1" presStyleLbl="revTx" presStyleIdx="5" presStyleCnt="7"/>
      <dgm:spPr/>
    </dgm:pt>
    <dgm:pt modelId="{5C614DB3-B0E0-4795-8C65-77EC7118CB11}" type="pres">
      <dgm:prSet presAssocID="{056E64B4-2E2D-4FF4-8E6F-6D47AE473E2D}" presName="vert1" presStyleCnt="0"/>
      <dgm:spPr/>
    </dgm:pt>
    <dgm:pt modelId="{DD03F6AC-4488-4A00-BCB6-906D5F4E5BDA}" type="pres">
      <dgm:prSet presAssocID="{8F40C5A9-9576-472D-98AE-4AD061B75DE6}" presName="thickLine" presStyleLbl="alignNode1" presStyleIdx="6" presStyleCnt="7"/>
      <dgm:spPr/>
    </dgm:pt>
    <dgm:pt modelId="{0071FA09-1684-4427-BC8B-B68265BF3468}" type="pres">
      <dgm:prSet presAssocID="{8F40C5A9-9576-472D-98AE-4AD061B75DE6}" presName="horz1" presStyleCnt="0"/>
      <dgm:spPr/>
    </dgm:pt>
    <dgm:pt modelId="{738C8F0E-6DBB-45CD-BF7F-CBDEFD2B46EE}" type="pres">
      <dgm:prSet presAssocID="{8F40C5A9-9576-472D-98AE-4AD061B75DE6}" presName="tx1" presStyleLbl="revTx" presStyleIdx="6" presStyleCnt="7"/>
      <dgm:spPr/>
    </dgm:pt>
    <dgm:pt modelId="{146888E7-CF08-4BBF-92AF-561785548545}" type="pres">
      <dgm:prSet presAssocID="{8F40C5A9-9576-472D-98AE-4AD061B75DE6}" presName="vert1" presStyleCnt="0"/>
      <dgm:spPr/>
    </dgm:pt>
  </dgm:ptLst>
  <dgm:cxnLst>
    <dgm:cxn modelId="{1E428C00-492F-41A2-A611-31970068B959}" type="presOf" srcId="{9311F752-DA9A-4986-B7D5-5D5A29639C97}" destId="{15F4E5E4-6713-41CE-ADD1-72F5E9C29492}" srcOrd="0" destOrd="0" presId="urn:microsoft.com/office/officeart/2008/layout/LinedList"/>
    <dgm:cxn modelId="{36590708-4BAA-40A0-A6AF-D9C68554748D}" type="presOf" srcId="{624D5FC5-944B-4EF2-A2C0-2E83D6A552E6}" destId="{8EE0ECE3-9FEE-4AA0-9CC7-4DBF01A4616E}" srcOrd="0" destOrd="0" presId="urn:microsoft.com/office/officeart/2008/layout/LinedList"/>
    <dgm:cxn modelId="{21CBD818-59DF-4DD3-B367-C0FCB18A7D4B}" srcId="{9311F752-DA9A-4986-B7D5-5D5A29639C97}" destId="{2AA47B6D-1D8C-4A73-B44B-19E3C66419CC}" srcOrd="2" destOrd="0" parTransId="{C66CB2B9-0F09-4672-B93B-FB8C72BE6048}" sibTransId="{E5F96EC1-95CC-44FC-9E85-455DD1236306}"/>
    <dgm:cxn modelId="{D10B5827-A2C2-46D0-B68E-D77B68F36A71}" type="presOf" srcId="{056E64B4-2E2D-4FF4-8E6F-6D47AE473E2D}" destId="{4E84AAEB-45B3-4833-B48D-B1FA5023245A}" srcOrd="0" destOrd="0" presId="urn:microsoft.com/office/officeart/2008/layout/LinedList"/>
    <dgm:cxn modelId="{6D5CDF3B-AC40-495D-AC3E-AD9918DEA656}" srcId="{9311F752-DA9A-4986-B7D5-5D5A29639C97}" destId="{8F40C5A9-9576-472D-98AE-4AD061B75DE6}" srcOrd="6" destOrd="0" parTransId="{A202B0E6-4910-4F7E-9E6F-8F6661F796FD}" sibTransId="{8DD5445A-64B8-4FF6-A453-B168D27DF547}"/>
    <dgm:cxn modelId="{4B60F241-C0BB-4F7F-B12C-85E6E51E26F6}" srcId="{9311F752-DA9A-4986-B7D5-5D5A29639C97}" destId="{056E64B4-2E2D-4FF4-8E6F-6D47AE473E2D}" srcOrd="5" destOrd="0" parTransId="{07E1EC9B-75AC-4359-9F5D-7CAB442B6471}" sibTransId="{63D2E122-6DCB-4AF3-8E7F-DC4489BA2DF4}"/>
    <dgm:cxn modelId="{B190766B-13F6-4E73-ACAF-788AFC3A6F9D}" srcId="{9311F752-DA9A-4986-B7D5-5D5A29639C97}" destId="{CC4B313D-9886-4F4E-BEC2-CEED01B41417}" srcOrd="4" destOrd="0" parTransId="{27CD9715-4F46-4688-96EF-832634702E0B}" sibTransId="{C115BBFB-1D7A-4125-89A9-EB14005094B7}"/>
    <dgm:cxn modelId="{2878CF58-8C16-4D35-B5E9-4F755D291013}" srcId="{9311F752-DA9A-4986-B7D5-5D5A29639C97}" destId="{42F241FE-B2CE-411F-88B1-DE55700E25E6}" srcOrd="3" destOrd="0" parTransId="{552B6C4D-4AC6-4B1F-BE43-EB26C301F0F4}" sibTransId="{C06BE52F-D1D9-403D-86DA-95616BE79C23}"/>
    <dgm:cxn modelId="{BFCD60A4-B906-4D8E-8C6C-79BAB795735F}" type="presOf" srcId="{42F241FE-B2CE-411F-88B1-DE55700E25E6}" destId="{8E336C6D-C857-482C-897C-9901040F67CE}" srcOrd="0" destOrd="0" presId="urn:microsoft.com/office/officeart/2008/layout/LinedList"/>
    <dgm:cxn modelId="{1D6638C0-C33F-4DCC-862E-A32243D24AF6}" type="presOf" srcId="{8F40C5A9-9576-472D-98AE-4AD061B75DE6}" destId="{738C8F0E-6DBB-45CD-BF7F-CBDEFD2B46EE}" srcOrd="0" destOrd="0" presId="urn:microsoft.com/office/officeart/2008/layout/LinedList"/>
    <dgm:cxn modelId="{0687B0E2-B123-4738-AF0E-5960C5BBC7EB}" type="presOf" srcId="{83FE869F-973F-4A12-9B05-5995C686412B}" destId="{19BA8FF5-7E96-41D3-9EF0-2F98EA771936}" srcOrd="0" destOrd="0" presId="urn:microsoft.com/office/officeart/2008/layout/LinedList"/>
    <dgm:cxn modelId="{6A0164F3-23B4-45D1-BF6D-E14CFEB67C23}" srcId="{9311F752-DA9A-4986-B7D5-5D5A29639C97}" destId="{624D5FC5-944B-4EF2-A2C0-2E83D6A552E6}" srcOrd="0" destOrd="0" parTransId="{1D0844EC-77CE-46E4-8B5A-286C22B4F6A2}" sibTransId="{77EF0C6E-8F75-4569-9964-5679BF3D26FB}"/>
    <dgm:cxn modelId="{284E28F4-26D1-4313-92EF-423BF4971A03}" type="presOf" srcId="{CC4B313D-9886-4F4E-BEC2-CEED01B41417}" destId="{9044CD40-E372-4806-AE28-2997397F5A48}" srcOrd="0" destOrd="0" presId="urn:microsoft.com/office/officeart/2008/layout/LinedList"/>
    <dgm:cxn modelId="{08DE4CF4-5151-4A44-9969-CFD4AD9CB25C}" srcId="{9311F752-DA9A-4986-B7D5-5D5A29639C97}" destId="{83FE869F-973F-4A12-9B05-5995C686412B}" srcOrd="1" destOrd="0" parTransId="{6F41ACF2-61A1-4AF5-B88C-2DB984A016C3}" sibTransId="{A0FD979E-5EF5-4E8F-87E3-62F4BBCAF4A7}"/>
    <dgm:cxn modelId="{1A6FCDF9-6ED1-4BB3-8FF3-2D06CEB5C54C}" type="presOf" srcId="{2AA47B6D-1D8C-4A73-B44B-19E3C66419CC}" destId="{681BB156-6930-4541-8986-36E7BC023C1B}" srcOrd="0" destOrd="0" presId="urn:microsoft.com/office/officeart/2008/layout/LinedList"/>
    <dgm:cxn modelId="{AAC410AC-2969-4844-9B31-DFC4377F2C2E}" type="presParOf" srcId="{15F4E5E4-6713-41CE-ADD1-72F5E9C29492}" destId="{F8AC15EC-E0AE-47BD-9E10-1291CBB3F005}" srcOrd="0" destOrd="0" presId="urn:microsoft.com/office/officeart/2008/layout/LinedList"/>
    <dgm:cxn modelId="{FE4A6470-DD37-472D-A7F5-D05C4192F3F0}" type="presParOf" srcId="{15F4E5E4-6713-41CE-ADD1-72F5E9C29492}" destId="{8062C42F-8699-4184-9074-7D8CCF856731}" srcOrd="1" destOrd="0" presId="urn:microsoft.com/office/officeart/2008/layout/LinedList"/>
    <dgm:cxn modelId="{00E198FB-D0E6-4BC7-94CB-01DBB9270591}" type="presParOf" srcId="{8062C42F-8699-4184-9074-7D8CCF856731}" destId="{8EE0ECE3-9FEE-4AA0-9CC7-4DBF01A4616E}" srcOrd="0" destOrd="0" presId="urn:microsoft.com/office/officeart/2008/layout/LinedList"/>
    <dgm:cxn modelId="{BE9E4E0D-ACE4-4F63-BDB0-5F1B95E8DC4F}" type="presParOf" srcId="{8062C42F-8699-4184-9074-7D8CCF856731}" destId="{F71FB84B-7604-4B20-AC28-2A7955968967}" srcOrd="1" destOrd="0" presId="urn:microsoft.com/office/officeart/2008/layout/LinedList"/>
    <dgm:cxn modelId="{620C87CC-0398-4A78-A1A1-EF11DC1FB840}" type="presParOf" srcId="{15F4E5E4-6713-41CE-ADD1-72F5E9C29492}" destId="{BC3DECF6-893C-4C32-AFF3-7D26BF49533A}" srcOrd="2" destOrd="0" presId="urn:microsoft.com/office/officeart/2008/layout/LinedList"/>
    <dgm:cxn modelId="{60D7CA22-5CF3-4834-A643-BC17B92033C9}" type="presParOf" srcId="{15F4E5E4-6713-41CE-ADD1-72F5E9C29492}" destId="{6607DD19-F959-4B0C-9CB0-595DC607E806}" srcOrd="3" destOrd="0" presId="urn:microsoft.com/office/officeart/2008/layout/LinedList"/>
    <dgm:cxn modelId="{48BC4177-EA37-4C06-9AF6-C157893E4990}" type="presParOf" srcId="{6607DD19-F959-4B0C-9CB0-595DC607E806}" destId="{19BA8FF5-7E96-41D3-9EF0-2F98EA771936}" srcOrd="0" destOrd="0" presId="urn:microsoft.com/office/officeart/2008/layout/LinedList"/>
    <dgm:cxn modelId="{7F7DCB73-DD4D-4043-84FB-3F9C5841DAA4}" type="presParOf" srcId="{6607DD19-F959-4B0C-9CB0-595DC607E806}" destId="{7E8D8F57-5563-4F4C-803B-D5FF49680E28}" srcOrd="1" destOrd="0" presId="urn:microsoft.com/office/officeart/2008/layout/LinedList"/>
    <dgm:cxn modelId="{59F1E844-41C8-4F84-8A2F-E36317CDA0A5}" type="presParOf" srcId="{15F4E5E4-6713-41CE-ADD1-72F5E9C29492}" destId="{ED348E54-A6EF-421B-8A00-500BCBC8E886}" srcOrd="4" destOrd="0" presId="urn:microsoft.com/office/officeart/2008/layout/LinedList"/>
    <dgm:cxn modelId="{B5D1BDFE-9B48-43DF-B2A1-28509A14EAC9}" type="presParOf" srcId="{15F4E5E4-6713-41CE-ADD1-72F5E9C29492}" destId="{7F86AC3D-582A-4447-ADA7-C3F76D879499}" srcOrd="5" destOrd="0" presId="urn:microsoft.com/office/officeart/2008/layout/LinedList"/>
    <dgm:cxn modelId="{E56FF7C2-27B2-4B81-BEBA-553B1B082C95}" type="presParOf" srcId="{7F86AC3D-582A-4447-ADA7-C3F76D879499}" destId="{681BB156-6930-4541-8986-36E7BC023C1B}" srcOrd="0" destOrd="0" presId="urn:microsoft.com/office/officeart/2008/layout/LinedList"/>
    <dgm:cxn modelId="{70552517-5B83-4711-9FAD-8AF73A9E0A05}" type="presParOf" srcId="{7F86AC3D-582A-4447-ADA7-C3F76D879499}" destId="{456029F3-5993-45E4-B0C9-1C96BEAD1628}" srcOrd="1" destOrd="0" presId="urn:microsoft.com/office/officeart/2008/layout/LinedList"/>
    <dgm:cxn modelId="{C14F75F2-AE22-480B-B46D-C00941B9420D}" type="presParOf" srcId="{15F4E5E4-6713-41CE-ADD1-72F5E9C29492}" destId="{A7E461C6-8ECD-4447-80F1-0EB813EC788A}" srcOrd="6" destOrd="0" presId="urn:microsoft.com/office/officeart/2008/layout/LinedList"/>
    <dgm:cxn modelId="{14E9A550-4DF9-46B6-BCC4-3436A9F41A3F}" type="presParOf" srcId="{15F4E5E4-6713-41CE-ADD1-72F5E9C29492}" destId="{218A9943-D1BB-49C4-B027-38A2F2F201CA}" srcOrd="7" destOrd="0" presId="urn:microsoft.com/office/officeart/2008/layout/LinedList"/>
    <dgm:cxn modelId="{58C1E32C-14DE-4DE7-9BCB-9A278B6DD1E4}" type="presParOf" srcId="{218A9943-D1BB-49C4-B027-38A2F2F201CA}" destId="{8E336C6D-C857-482C-897C-9901040F67CE}" srcOrd="0" destOrd="0" presId="urn:microsoft.com/office/officeart/2008/layout/LinedList"/>
    <dgm:cxn modelId="{5CFCB4CE-0D98-4338-848A-E99A086155A6}" type="presParOf" srcId="{218A9943-D1BB-49C4-B027-38A2F2F201CA}" destId="{FE03382E-B271-4ACD-A0BB-A7D8327672BF}" srcOrd="1" destOrd="0" presId="urn:microsoft.com/office/officeart/2008/layout/LinedList"/>
    <dgm:cxn modelId="{23DC702C-2BA2-41D6-9068-A115067F8E42}" type="presParOf" srcId="{15F4E5E4-6713-41CE-ADD1-72F5E9C29492}" destId="{05671302-D3A4-4E94-8F78-152190F9F0D0}" srcOrd="8" destOrd="0" presId="urn:microsoft.com/office/officeart/2008/layout/LinedList"/>
    <dgm:cxn modelId="{CB467544-1927-4AFA-B93B-5B1290762BDF}" type="presParOf" srcId="{15F4E5E4-6713-41CE-ADD1-72F5E9C29492}" destId="{210D0D83-BA26-4E9D-BC32-6E880B6361DF}" srcOrd="9" destOrd="0" presId="urn:microsoft.com/office/officeart/2008/layout/LinedList"/>
    <dgm:cxn modelId="{C19B37FD-AF86-48D8-9B42-8A82B9FBDC3F}" type="presParOf" srcId="{210D0D83-BA26-4E9D-BC32-6E880B6361DF}" destId="{9044CD40-E372-4806-AE28-2997397F5A48}" srcOrd="0" destOrd="0" presId="urn:microsoft.com/office/officeart/2008/layout/LinedList"/>
    <dgm:cxn modelId="{631103AD-0AE1-4B37-A4EA-6498D98EF573}" type="presParOf" srcId="{210D0D83-BA26-4E9D-BC32-6E880B6361DF}" destId="{E1A88546-03B0-4FD2-A102-8F7A71DA67E8}" srcOrd="1" destOrd="0" presId="urn:microsoft.com/office/officeart/2008/layout/LinedList"/>
    <dgm:cxn modelId="{CFD04F2C-696D-40C0-88F1-3941FB888127}" type="presParOf" srcId="{15F4E5E4-6713-41CE-ADD1-72F5E9C29492}" destId="{7D9B5547-508F-4096-BFBE-092FA4730D1E}" srcOrd="10" destOrd="0" presId="urn:microsoft.com/office/officeart/2008/layout/LinedList"/>
    <dgm:cxn modelId="{88E77C52-D92B-4FA0-93F5-5FDFA61A64F3}" type="presParOf" srcId="{15F4E5E4-6713-41CE-ADD1-72F5E9C29492}" destId="{264979BC-75B6-4FD9-A739-2F491F5AC96D}" srcOrd="11" destOrd="0" presId="urn:microsoft.com/office/officeart/2008/layout/LinedList"/>
    <dgm:cxn modelId="{B0E0A49E-134A-4A69-905E-850C888D5CBA}" type="presParOf" srcId="{264979BC-75B6-4FD9-A739-2F491F5AC96D}" destId="{4E84AAEB-45B3-4833-B48D-B1FA5023245A}" srcOrd="0" destOrd="0" presId="urn:microsoft.com/office/officeart/2008/layout/LinedList"/>
    <dgm:cxn modelId="{2EFA9283-B2C2-4474-A9E9-81333C3BCE04}" type="presParOf" srcId="{264979BC-75B6-4FD9-A739-2F491F5AC96D}" destId="{5C614DB3-B0E0-4795-8C65-77EC7118CB11}" srcOrd="1" destOrd="0" presId="urn:microsoft.com/office/officeart/2008/layout/LinedList"/>
    <dgm:cxn modelId="{C80BF13F-A90F-4CE1-8C31-C2E8539B4D43}" type="presParOf" srcId="{15F4E5E4-6713-41CE-ADD1-72F5E9C29492}" destId="{DD03F6AC-4488-4A00-BCB6-906D5F4E5BDA}" srcOrd="12" destOrd="0" presId="urn:microsoft.com/office/officeart/2008/layout/LinedList"/>
    <dgm:cxn modelId="{595AED22-F54D-42AF-8277-ED842C6FC16B}" type="presParOf" srcId="{15F4E5E4-6713-41CE-ADD1-72F5E9C29492}" destId="{0071FA09-1684-4427-BC8B-B68265BF3468}" srcOrd="13" destOrd="0" presId="urn:microsoft.com/office/officeart/2008/layout/LinedList"/>
    <dgm:cxn modelId="{70185515-578B-4D60-8BA9-F86AAFE556C3}" type="presParOf" srcId="{0071FA09-1684-4427-BC8B-B68265BF3468}" destId="{738C8F0E-6DBB-45CD-BF7F-CBDEFD2B46EE}" srcOrd="0" destOrd="0" presId="urn:microsoft.com/office/officeart/2008/layout/LinedList"/>
    <dgm:cxn modelId="{FE3EFA72-CB83-4DFF-9288-55913D3F5C89}" type="presParOf" srcId="{0071FA09-1684-4427-BC8B-B68265BF3468}" destId="{146888E7-CF08-4BBF-92AF-56178554854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ECFE46-9B0D-4AFF-A9F3-53C372FDA5A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5F8264-3A55-4F45-81A7-C0AF9CCB76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/>
            <a:t>Start</a:t>
          </a:r>
          <a:endParaRPr lang="en-US"/>
        </a:p>
      </dgm:t>
    </dgm:pt>
    <dgm:pt modelId="{9E0BC669-C594-4D03-AD19-F3B4180C39BB}" type="parTrans" cxnId="{3B97CC9E-AE1F-4FF7-888E-4D64D320164B}">
      <dgm:prSet/>
      <dgm:spPr/>
      <dgm:t>
        <a:bodyPr/>
        <a:lstStyle/>
        <a:p>
          <a:endParaRPr lang="en-US"/>
        </a:p>
      </dgm:t>
    </dgm:pt>
    <dgm:pt modelId="{DB45EC55-5DE9-4699-9B0A-0E389FC539AE}" type="sibTrans" cxnId="{3B97CC9E-AE1F-4FF7-888E-4D64D320164B}">
      <dgm:prSet/>
      <dgm:spPr/>
      <dgm:t>
        <a:bodyPr/>
        <a:lstStyle/>
        <a:p>
          <a:endParaRPr lang="en-US"/>
        </a:p>
      </dgm:t>
    </dgm:pt>
    <dgm:pt modelId="{5FC842EA-42EB-420A-A7ED-4F15929B54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/>
            <a:t>Check for stack overflow as :</a:t>
          </a:r>
          <a:br>
            <a:rPr lang="en-US" i="1"/>
          </a:br>
          <a:r>
            <a:rPr lang="en-US" i="1"/>
            <a:t>if top== maxsize-1 then </a:t>
          </a:r>
          <a:br>
            <a:rPr lang="en-US" i="1"/>
          </a:br>
          <a:r>
            <a:rPr lang="en-US" i="1"/>
            <a:t>printf "stack overflow" and exit program</a:t>
          </a:r>
          <a:br>
            <a:rPr lang="en-US" i="1"/>
          </a:br>
          <a:r>
            <a:rPr lang="en-US" i="1"/>
            <a:t>else increase top by 1 as set,top=top+1</a:t>
          </a:r>
          <a:endParaRPr lang="en-US"/>
        </a:p>
      </dgm:t>
    </dgm:pt>
    <dgm:pt modelId="{CAD4D5C7-1CFA-4E54-965E-1AAAA935680D}" type="parTrans" cxnId="{C753304C-1966-4786-83C0-273FAC3A4BD6}">
      <dgm:prSet/>
      <dgm:spPr/>
      <dgm:t>
        <a:bodyPr/>
        <a:lstStyle/>
        <a:p>
          <a:endParaRPr lang="en-US"/>
        </a:p>
      </dgm:t>
    </dgm:pt>
    <dgm:pt modelId="{432B2EEF-C434-463F-9DDE-2E6591E91BDE}" type="sibTrans" cxnId="{C753304C-1966-4786-83C0-273FAC3A4BD6}">
      <dgm:prSet/>
      <dgm:spPr/>
      <dgm:t>
        <a:bodyPr/>
        <a:lstStyle/>
        <a:p>
          <a:endParaRPr lang="en-US"/>
        </a:p>
      </dgm:t>
    </dgm:pt>
    <dgm:pt modelId="{428AC1DB-D7FF-4678-8A9D-5C23F704B7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/>
            <a:t>Read element to be inserted say element</a:t>
          </a:r>
          <a:endParaRPr lang="en-US"/>
        </a:p>
      </dgm:t>
    </dgm:pt>
    <dgm:pt modelId="{F28AB181-53DF-4D00-BB26-01B459E45BCC}" type="parTrans" cxnId="{0E842B8D-07A7-4364-90B2-D4EFA34BA73B}">
      <dgm:prSet/>
      <dgm:spPr/>
      <dgm:t>
        <a:bodyPr/>
        <a:lstStyle/>
        <a:p>
          <a:endParaRPr lang="en-US"/>
        </a:p>
      </dgm:t>
    </dgm:pt>
    <dgm:pt modelId="{6CCE21F6-17F2-43C2-A23B-8F163A5BACA8}" type="sibTrans" cxnId="{0E842B8D-07A7-4364-90B2-D4EFA34BA73B}">
      <dgm:prSet/>
      <dgm:spPr/>
      <dgm:t>
        <a:bodyPr/>
        <a:lstStyle/>
        <a:p>
          <a:endParaRPr lang="en-US"/>
        </a:p>
      </dgm:t>
    </dgm:pt>
    <dgm:pt modelId="{CCE2A5D4-7282-4326-A08A-9008A84B4E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/>
            <a:t>Set stack[top]= element </a:t>
          </a:r>
          <a:endParaRPr lang="en-US"/>
        </a:p>
      </dgm:t>
    </dgm:pt>
    <dgm:pt modelId="{C4A999AC-4453-4962-8411-9ED166E5970E}" type="parTrans" cxnId="{627EDE86-EB80-4BFB-953D-F02143137C96}">
      <dgm:prSet/>
      <dgm:spPr/>
      <dgm:t>
        <a:bodyPr/>
        <a:lstStyle/>
        <a:p>
          <a:endParaRPr lang="en-US"/>
        </a:p>
      </dgm:t>
    </dgm:pt>
    <dgm:pt modelId="{62CBE24A-3B0C-455F-BB1B-CE5F97F0604C}" type="sibTrans" cxnId="{627EDE86-EB80-4BFB-953D-F02143137C96}">
      <dgm:prSet/>
      <dgm:spPr/>
      <dgm:t>
        <a:bodyPr/>
        <a:lstStyle/>
        <a:p>
          <a:endParaRPr lang="en-US"/>
        </a:p>
      </dgm:t>
    </dgm:pt>
    <dgm:pt modelId="{E7F04D79-2254-4C50-BCFE-30D76E58A9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/>
            <a:t>Stop</a:t>
          </a:r>
          <a:endParaRPr lang="en-US"/>
        </a:p>
      </dgm:t>
    </dgm:pt>
    <dgm:pt modelId="{66FAB77C-5087-449E-8A7C-A128FF1D7F21}" type="parTrans" cxnId="{1F505F17-3F9A-4CB8-A802-590658D8147E}">
      <dgm:prSet/>
      <dgm:spPr/>
      <dgm:t>
        <a:bodyPr/>
        <a:lstStyle/>
        <a:p>
          <a:endParaRPr lang="en-US"/>
        </a:p>
      </dgm:t>
    </dgm:pt>
    <dgm:pt modelId="{D618440E-5E30-4C36-A222-BA30D579FE06}" type="sibTrans" cxnId="{1F505F17-3F9A-4CB8-A802-590658D8147E}">
      <dgm:prSet/>
      <dgm:spPr/>
      <dgm:t>
        <a:bodyPr/>
        <a:lstStyle/>
        <a:p>
          <a:endParaRPr lang="en-US"/>
        </a:p>
      </dgm:t>
    </dgm:pt>
    <dgm:pt modelId="{E999A4BD-72D3-433F-ACE1-5FF50DF72587}" type="pres">
      <dgm:prSet presAssocID="{1CECFE46-9B0D-4AFF-A9F3-53C372FDA5A6}" presName="root" presStyleCnt="0">
        <dgm:presLayoutVars>
          <dgm:dir/>
          <dgm:resizeHandles val="exact"/>
        </dgm:presLayoutVars>
      </dgm:prSet>
      <dgm:spPr/>
    </dgm:pt>
    <dgm:pt modelId="{1B94A5BC-C103-4EBD-BF6B-FB87F9ECDA3F}" type="pres">
      <dgm:prSet presAssocID="{9F5F8264-3A55-4F45-81A7-C0AF9CCB7630}" presName="compNode" presStyleCnt="0"/>
      <dgm:spPr/>
    </dgm:pt>
    <dgm:pt modelId="{C6D38EFB-AD42-4C28-AF3F-0CFBF79BE64E}" type="pres">
      <dgm:prSet presAssocID="{9F5F8264-3A55-4F45-81A7-C0AF9CCB7630}" presName="bgRect" presStyleLbl="bgShp" presStyleIdx="0" presStyleCnt="5"/>
      <dgm:spPr/>
    </dgm:pt>
    <dgm:pt modelId="{599EDC14-57B5-4498-824D-92D17A7F36C7}" type="pres">
      <dgm:prSet presAssocID="{9F5F8264-3A55-4F45-81A7-C0AF9CCB763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ginning"/>
        </a:ext>
      </dgm:extLst>
    </dgm:pt>
    <dgm:pt modelId="{B488A92F-CCC2-437F-8E5C-7762B733F73C}" type="pres">
      <dgm:prSet presAssocID="{9F5F8264-3A55-4F45-81A7-C0AF9CCB7630}" presName="spaceRect" presStyleCnt="0"/>
      <dgm:spPr/>
    </dgm:pt>
    <dgm:pt modelId="{E1DF0C57-10D2-4D6A-AA80-4DA2912903B1}" type="pres">
      <dgm:prSet presAssocID="{9F5F8264-3A55-4F45-81A7-C0AF9CCB7630}" presName="parTx" presStyleLbl="revTx" presStyleIdx="0" presStyleCnt="5">
        <dgm:presLayoutVars>
          <dgm:chMax val="0"/>
          <dgm:chPref val="0"/>
        </dgm:presLayoutVars>
      </dgm:prSet>
      <dgm:spPr/>
    </dgm:pt>
    <dgm:pt modelId="{431778BC-6D5F-451D-BFD4-D22715591856}" type="pres">
      <dgm:prSet presAssocID="{DB45EC55-5DE9-4699-9B0A-0E389FC539AE}" presName="sibTrans" presStyleCnt="0"/>
      <dgm:spPr/>
    </dgm:pt>
    <dgm:pt modelId="{46E048AB-B70A-4464-9A16-186720D18EF3}" type="pres">
      <dgm:prSet presAssocID="{5FC842EA-42EB-420A-A7ED-4F15929B54CF}" presName="compNode" presStyleCnt="0"/>
      <dgm:spPr/>
    </dgm:pt>
    <dgm:pt modelId="{009D2491-FCDE-4D2A-867F-33B949C566EB}" type="pres">
      <dgm:prSet presAssocID="{5FC842EA-42EB-420A-A7ED-4F15929B54CF}" presName="bgRect" presStyleLbl="bgShp" presStyleIdx="1" presStyleCnt="5"/>
      <dgm:spPr/>
    </dgm:pt>
    <dgm:pt modelId="{E68FA83C-37DF-4D9B-B6BE-D764B5510109}" type="pres">
      <dgm:prSet presAssocID="{5FC842EA-42EB-420A-A7ED-4F15929B54C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F697460-3D71-46E0-9908-C42E6B797938}" type="pres">
      <dgm:prSet presAssocID="{5FC842EA-42EB-420A-A7ED-4F15929B54CF}" presName="spaceRect" presStyleCnt="0"/>
      <dgm:spPr/>
    </dgm:pt>
    <dgm:pt modelId="{4B8BD800-D7C9-4E5D-BB7C-BBFA0AD55420}" type="pres">
      <dgm:prSet presAssocID="{5FC842EA-42EB-420A-A7ED-4F15929B54CF}" presName="parTx" presStyleLbl="revTx" presStyleIdx="1" presStyleCnt="5">
        <dgm:presLayoutVars>
          <dgm:chMax val="0"/>
          <dgm:chPref val="0"/>
        </dgm:presLayoutVars>
      </dgm:prSet>
      <dgm:spPr/>
    </dgm:pt>
    <dgm:pt modelId="{ECAB5979-9C8E-4759-811E-F609A719B8F2}" type="pres">
      <dgm:prSet presAssocID="{432B2EEF-C434-463F-9DDE-2E6591E91BDE}" presName="sibTrans" presStyleCnt="0"/>
      <dgm:spPr/>
    </dgm:pt>
    <dgm:pt modelId="{C9A3DEC7-E7D4-4128-8B19-A5FF2200ACE3}" type="pres">
      <dgm:prSet presAssocID="{428AC1DB-D7FF-4678-8A9D-5C23F704B781}" presName="compNode" presStyleCnt="0"/>
      <dgm:spPr/>
    </dgm:pt>
    <dgm:pt modelId="{2317104E-6EFA-47D9-9ED8-522F92DBFB30}" type="pres">
      <dgm:prSet presAssocID="{428AC1DB-D7FF-4678-8A9D-5C23F704B781}" presName="bgRect" presStyleLbl="bgShp" presStyleIdx="2" presStyleCnt="5"/>
      <dgm:spPr/>
    </dgm:pt>
    <dgm:pt modelId="{88A8F8FD-B44A-4756-AAB9-7F911A8C9858}" type="pres">
      <dgm:prSet presAssocID="{428AC1DB-D7FF-4678-8A9D-5C23F704B78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E178D37-2FD3-424D-B9C3-4B0108FC720A}" type="pres">
      <dgm:prSet presAssocID="{428AC1DB-D7FF-4678-8A9D-5C23F704B781}" presName="spaceRect" presStyleCnt="0"/>
      <dgm:spPr/>
    </dgm:pt>
    <dgm:pt modelId="{06915069-AD19-465A-8637-4ACBB501F1BC}" type="pres">
      <dgm:prSet presAssocID="{428AC1DB-D7FF-4678-8A9D-5C23F704B781}" presName="parTx" presStyleLbl="revTx" presStyleIdx="2" presStyleCnt="5">
        <dgm:presLayoutVars>
          <dgm:chMax val="0"/>
          <dgm:chPref val="0"/>
        </dgm:presLayoutVars>
      </dgm:prSet>
      <dgm:spPr/>
    </dgm:pt>
    <dgm:pt modelId="{32E84BEA-D0F9-4126-8F42-CFAA2E340016}" type="pres">
      <dgm:prSet presAssocID="{6CCE21F6-17F2-43C2-A23B-8F163A5BACA8}" presName="sibTrans" presStyleCnt="0"/>
      <dgm:spPr/>
    </dgm:pt>
    <dgm:pt modelId="{DCAE47BB-72B4-4FF3-B0A1-11EAFF918D64}" type="pres">
      <dgm:prSet presAssocID="{CCE2A5D4-7282-4326-A08A-9008A84B4E1B}" presName="compNode" presStyleCnt="0"/>
      <dgm:spPr/>
    </dgm:pt>
    <dgm:pt modelId="{EE6F76FB-0C74-4C3B-B362-4E07D89C5FD3}" type="pres">
      <dgm:prSet presAssocID="{CCE2A5D4-7282-4326-A08A-9008A84B4E1B}" presName="bgRect" presStyleLbl="bgShp" presStyleIdx="3" presStyleCnt="5"/>
      <dgm:spPr/>
    </dgm:pt>
    <dgm:pt modelId="{88173207-38AB-45D3-9641-D9DA6A29F823}" type="pres">
      <dgm:prSet presAssocID="{CCE2A5D4-7282-4326-A08A-9008A84B4E1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9B2D35FB-A0B4-4CA6-8300-3D97A4DD98DB}" type="pres">
      <dgm:prSet presAssocID="{CCE2A5D4-7282-4326-A08A-9008A84B4E1B}" presName="spaceRect" presStyleCnt="0"/>
      <dgm:spPr/>
    </dgm:pt>
    <dgm:pt modelId="{6AE4FBD2-A58C-4102-A25F-95A2AB820BC0}" type="pres">
      <dgm:prSet presAssocID="{CCE2A5D4-7282-4326-A08A-9008A84B4E1B}" presName="parTx" presStyleLbl="revTx" presStyleIdx="3" presStyleCnt="5">
        <dgm:presLayoutVars>
          <dgm:chMax val="0"/>
          <dgm:chPref val="0"/>
        </dgm:presLayoutVars>
      </dgm:prSet>
      <dgm:spPr/>
    </dgm:pt>
    <dgm:pt modelId="{654DD8EC-F238-4EDA-B272-6082E3F3A861}" type="pres">
      <dgm:prSet presAssocID="{62CBE24A-3B0C-455F-BB1B-CE5F97F0604C}" presName="sibTrans" presStyleCnt="0"/>
      <dgm:spPr/>
    </dgm:pt>
    <dgm:pt modelId="{8EF3CDC3-41E6-4EE1-8E1E-6D19600B2287}" type="pres">
      <dgm:prSet presAssocID="{E7F04D79-2254-4C50-BCFE-30D76E58A985}" presName="compNode" presStyleCnt="0"/>
      <dgm:spPr/>
    </dgm:pt>
    <dgm:pt modelId="{66C0D442-91E3-427D-8B34-36AB292FA436}" type="pres">
      <dgm:prSet presAssocID="{E7F04D79-2254-4C50-BCFE-30D76E58A985}" presName="bgRect" presStyleLbl="bgShp" presStyleIdx="4" presStyleCnt="5"/>
      <dgm:spPr/>
    </dgm:pt>
    <dgm:pt modelId="{97A2D0F3-9C13-4BA4-A80B-8F01A6390821}" type="pres">
      <dgm:prSet presAssocID="{E7F04D79-2254-4C50-BCFE-30D76E58A98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 Sign"/>
        </a:ext>
      </dgm:extLst>
    </dgm:pt>
    <dgm:pt modelId="{CF1E12AB-A31A-4968-B46C-15DF8EFBD3FA}" type="pres">
      <dgm:prSet presAssocID="{E7F04D79-2254-4C50-BCFE-30D76E58A985}" presName="spaceRect" presStyleCnt="0"/>
      <dgm:spPr/>
    </dgm:pt>
    <dgm:pt modelId="{C28BF56D-5FB7-4260-A374-50F106517DBE}" type="pres">
      <dgm:prSet presAssocID="{E7F04D79-2254-4C50-BCFE-30D76E58A98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DCEF812-300D-4BE7-8E0B-59F18BB2ECD3}" type="presOf" srcId="{428AC1DB-D7FF-4678-8A9D-5C23F704B781}" destId="{06915069-AD19-465A-8637-4ACBB501F1BC}" srcOrd="0" destOrd="0" presId="urn:microsoft.com/office/officeart/2018/2/layout/IconVerticalSolidList"/>
    <dgm:cxn modelId="{1F505F17-3F9A-4CB8-A802-590658D8147E}" srcId="{1CECFE46-9B0D-4AFF-A9F3-53C372FDA5A6}" destId="{E7F04D79-2254-4C50-BCFE-30D76E58A985}" srcOrd="4" destOrd="0" parTransId="{66FAB77C-5087-449E-8A7C-A128FF1D7F21}" sibTransId="{D618440E-5E30-4C36-A222-BA30D579FE06}"/>
    <dgm:cxn modelId="{CDDCC31D-738E-413A-8CE0-16CA8CE78691}" type="presOf" srcId="{1CECFE46-9B0D-4AFF-A9F3-53C372FDA5A6}" destId="{E999A4BD-72D3-433F-ACE1-5FF50DF72587}" srcOrd="0" destOrd="0" presId="urn:microsoft.com/office/officeart/2018/2/layout/IconVerticalSolidList"/>
    <dgm:cxn modelId="{2D692438-1185-4B4D-AC64-900AC9968EB4}" type="presOf" srcId="{9F5F8264-3A55-4F45-81A7-C0AF9CCB7630}" destId="{E1DF0C57-10D2-4D6A-AA80-4DA2912903B1}" srcOrd="0" destOrd="0" presId="urn:microsoft.com/office/officeart/2018/2/layout/IconVerticalSolidList"/>
    <dgm:cxn modelId="{C753304C-1966-4786-83C0-273FAC3A4BD6}" srcId="{1CECFE46-9B0D-4AFF-A9F3-53C372FDA5A6}" destId="{5FC842EA-42EB-420A-A7ED-4F15929B54CF}" srcOrd="1" destOrd="0" parTransId="{CAD4D5C7-1CFA-4E54-965E-1AAAA935680D}" sibTransId="{432B2EEF-C434-463F-9DDE-2E6591E91BDE}"/>
    <dgm:cxn modelId="{627EDE86-EB80-4BFB-953D-F02143137C96}" srcId="{1CECFE46-9B0D-4AFF-A9F3-53C372FDA5A6}" destId="{CCE2A5D4-7282-4326-A08A-9008A84B4E1B}" srcOrd="3" destOrd="0" parTransId="{C4A999AC-4453-4962-8411-9ED166E5970E}" sibTransId="{62CBE24A-3B0C-455F-BB1B-CE5F97F0604C}"/>
    <dgm:cxn modelId="{0E842B8D-07A7-4364-90B2-D4EFA34BA73B}" srcId="{1CECFE46-9B0D-4AFF-A9F3-53C372FDA5A6}" destId="{428AC1DB-D7FF-4678-8A9D-5C23F704B781}" srcOrd="2" destOrd="0" parTransId="{F28AB181-53DF-4D00-BB26-01B459E45BCC}" sibTransId="{6CCE21F6-17F2-43C2-A23B-8F163A5BACA8}"/>
    <dgm:cxn modelId="{9002B78D-D563-45DC-9ED8-D1DEC472AB77}" type="presOf" srcId="{5FC842EA-42EB-420A-A7ED-4F15929B54CF}" destId="{4B8BD800-D7C9-4E5D-BB7C-BBFA0AD55420}" srcOrd="0" destOrd="0" presId="urn:microsoft.com/office/officeart/2018/2/layout/IconVerticalSolidList"/>
    <dgm:cxn modelId="{8D9DC88D-16F3-491B-8E95-2FC65C988678}" type="presOf" srcId="{E7F04D79-2254-4C50-BCFE-30D76E58A985}" destId="{C28BF56D-5FB7-4260-A374-50F106517DBE}" srcOrd="0" destOrd="0" presId="urn:microsoft.com/office/officeart/2018/2/layout/IconVerticalSolidList"/>
    <dgm:cxn modelId="{3B97CC9E-AE1F-4FF7-888E-4D64D320164B}" srcId="{1CECFE46-9B0D-4AFF-A9F3-53C372FDA5A6}" destId="{9F5F8264-3A55-4F45-81A7-C0AF9CCB7630}" srcOrd="0" destOrd="0" parTransId="{9E0BC669-C594-4D03-AD19-F3B4180C39BB}" sibTransId="{DB45EC55-5DE9-4699-9B0A-0E389FC539AE}"/>
    <dgm:cxn modelId="{248E5DDF-B965-49AD-A4AD-1DA04130C39B}" type="presOf" srcId="{CCE2A5D4-7282-4326-A08A-9008A84B4E1B}" destId="{6AE4FBD2-A58C-4102-A25F-95A2AB820BC0}" srcOrd="0" destOrd="0" presId="urn:microsoft.com/office/officeart/2018/2/layout/IconVerticalSolidList"/>
    <dgm:cxn modelId="{E6D795A5-6A44-481D-9BE8-DE3FDF768191}" type="presParOf" srcId="{E999A4BD-72D3-433F-ACE1-5FF50DF72587}" destId="{1B94A5BC-C103-4EBD-BF6B-FB87F9ECDA3F}" srcOrd="0" destOrd="0" presId="urn:microsoft.com/office/officeart/2018/2/layout/IconVerticalSolidList"/>
    <dgm:cxn modelId="{4F846034-D3AE-4A28-B88D-BEE5737F9902}" type="presParOf" srcId="{1B94A5BC-C103-4EBD-BF6B-FB87F9ECDA3F}" destId="{C6D38EFB-AD42-4C28-AF3F-0CFBF79BE64E}" srcOrd="0" destOrd="0" presId="urn:microsoft.com/office/officeart/2018/2/layout/IconVerticalSolidList"/>
    <dgm:cxn modelId="{360A94A9-2B97-4AF0-BFBA-20313C4E46BC}" type="presParOf" srcId="{1B94A5BC-C103-4EBD-BF6B-FB87F9ECDA3F}" destId="{599EDC14-57B5-4498-824D-92D17A7F36C7}" srcOrd="1" destOrd="0" presId="urn:microsoft.com/office/officeart/2018/2/layout/IconVerticalSolidList"/>
    <dgm:cxn modelId="{078BD360-A5D2-4371-ABC6-D6499B171FCA}" type="presParOf" srcId="{1B94A5BC-C103-4EBD-BF6B-FB87F9ECDA3F}" destId="{B488A92F-CCC2-437F-8E5C-7762B733F73C}" srcOrd="2" destOrd="0" presId="urn:microsoft.com/office/officeart/2018/2/layout/IconVerticalSolidList"/>
    <dgm:cxn modelId="{E8B03450-D089-4ED0-9CD6-6E175AEA91D3}" type="presParOf" srcId="{1B94A5BC-C103-4EBD-BF6B-FB87F9ECDA3F}" destId="{E1DF0C57-10D2-4D6A-AA80-4DA2912903B1}" srcOrd="3" destOrd="0" presId="urn:microsoft.com/office/officeart/2018/2/layout/IconVerticalSolidList"/>
    <dgm:cxn modelId="{5360AD15-39B0-4A96-B417-36674B42B3D1}" type="presParOf" srcId="{E999A4BD-72D3-433F-ACE1-5FF50DF72587}" destId="{431778BC-6D5F-451D-BFD4-D22715591856}" srcOrd="1" destOrd="0" presId="urn:microsoft.com/office/officeart/2018/2/layout/IconVerticalSolidList"/>
    <dgm:cxn modelId="{A64FE34D-ADB1-46FD-88BA-98D7B1F40937}" type="presParOf" srcId="{E999A4BD-72D3-433F-ACE1-5FF50DF72587}" destId="{46E048AB-B70A-4464-9A16-186720D18EF3}" srcOrd="2" destOrd="0" presId="urn:microsoft.com/office/officeart/2018/2/layout/IconVerticalSolidList"/>
    <dgm:cxn modelId="{A52ABEAA-FB0E-42AE-9648-9CB3A730A05D}" type="presParOf" srcId="{46E048AB-B70A-4464-9A16-186720D18EF3}" destId="{009D2491-FCDE-4D2A-867F-33B949C566EB}" srcOrd="0" destOrd="0" presId="urn:microsoft.com/office/officeart/2018/2/layout/IconVerticalSolidList"/>
    <dgm:cxn modelId="{2BB3A063-78C0-4C18-889A-0F6500D01A16}" type="presParOf" srcId="{46E048AB-B70A-4464-9A16-186720D18EF3}" destId="{E68FA83C-37DF-4D9B-B6BE-D764B5510109}" srcOrd="1" destOrd="0" presId="urn:microsoft.com/office/officeart/2018/2/layout/IconVerticalSolidList"/>
    <dgm:cxn modelId="{E2811F16-21E1-4366-8E4C-4E384183558B}" type="presParOf" srcId="{46E048AB-B70A-4464-9A16-186720D18EF3}" destId="{1F697460-3D71-46E0-9908-C42E6B797938}" srcOrd="2" destOrd="0" presId="urn:microsoft.com/office/officeart/2018/2/layout/IconVerticalSolidList"/>
    <dgm:cxn modelId="{CE03D710-E725-440C-95E5-B0AD8959DDA3}" type="presParOf" srcId="{46E048AB-B70A-4464-9A16-186720D18EF3}" destId="{4B8BD800-D7C9-4E5D-BB7C-BBFA0AD55420}" srcOrd="3" destOrd="0" presId="urn:microsoft.com/office/officeart/2018/2/layout/IconVerticalSolidList"/>
    <dgm:cxn modelId="{CB4294A3-6721-4EEC-930B-E7D2423C0677}" type="presParOf" srcId="{E999A4BD-72D3-433F-ACE1-5FF50DF72587}" destId="{ECAB5979-9C8E-4759-811E-F609A719B8F2}" srcOrd="3" destOrd="0" presId="urn:microsoft.com/office/officeart/2018/2/layout/IconVerticalSolidList"/>
    <dgm:cxn modelId="{36F3A6CE-C637-45A6-9A25-205076896A0F}" type="presParOf" srcId="{E999A4BD-72D3-433F-ACE1-5FF50DF72587}" destId="{C9A3DEC7-E7D4-4128-8B19-A5FF2200ACE3}" srcOrd="4" destOrd="0" presId="urn:microsoft.com/office/officeart/2018/2/layout/IconVerticalSolidList"/>
    <dgm:cxn modelId="{38591785-5F22-455C-BD5E-5F83165C9158}" type="presParOf" srcId="{C9A3DEC7-E7D4-4128-8B19-A5FF2200ACE3}" destId="{2317104E-6EFA-47D9-9ED8-522F92DBFB30}" srcOrd="0" destOrd="0" presId="urn:microsoft.com/office/officeart/2018/2/layout/IconVerticalSolidList"/>
    <dgm:cxn modelId="{26AB0ACB-14A6-415E-AF92-28C24918D833}" type="presParOf" srcId="{C9A3DEC7-E7D4-4128-8B19-A5FF2200ACE3}" destId="{88A8F8FD-B44A-4756-AAB9-7F911A8C9858}" srcOrd="1" destOrd="0" presId="urn:microsoft.com/office/officeart/2018/2/layout/IconVerticalSolidList"/>
    <dgm:cxn modelId="{0DB42AE8-478D-4D44-9464-8C3C6C137C34}" type="presParOf" srcId="{C9A3DEC7-E7D4-4128-8B19-A5FF2200ACE3}" destId="{2E178D37-2FD3-424D-B9C3-4B0108FC720A}" srcOrd="2" destOrd="0" presId="urn:microsoft.com/office/officeart/2018/2/layout/IconVerticalSolidList"/>
    <dgm:cxn modelId="{C4D018DE-8669-4A22-A610-BEE832D84CE5}" type="presParOf" srcId="{C9A3DEC7-E7D4-4128-8B19-A5FF2200ACE3}" destId="{06915069-AD19-465A-8637-4ACBB501F1BC}" srcOrd="3" destOrd="0" presId="urn:microsoft.com/office/officeart/2018/2/layout/IconVerticalSolidList"/>
    <dgm:cxn modelId="{77CDF480-67B8-4B33-8416-B392998C6CC0}" type="presParOf" srcId="{E999A4BD-72D3-433F-ACE1-5FF50DF72587}" destId="{32E84BEA-D0F9-4126-8F42-CFAA2E340016}" srcOrd="5" destOrd="0" presId="urn:microsoft.com/office/officeart/2018/2/layout/IconVerticalSolidList"/>
    <dgm:cxn modelId="{E3F6F51F-4C33-4633-8B93-4479CD01749D}" type="presParOf" srcId="{E999A4BD-72D3-433F-ACE1-5FF50DF72587}" destId="{DCAE47BB-72B4-4FF3-B0A1-11EAFF918D64}" srcOrd="6" destOrd="0" presId="urn:microsoft.com/office/officeart/2018/2/layout/IconVerticalSolidList"/>
    <dgm:cxn modelId="{8DCAACD5-B3BB-4E6A-863E-DA1421C139F6}" type="presParOf" srcId="{DCAE47BB-72B4-4FF3-B0A1-11EAFF918D64}" destId="{EE6F76FB-0C74-4C3B-B362-4E07D89C5FD3}" srcOrd="0" destOrd="0" presId="urn:microsoft.com/office/officeart/2018/2/layout/IconVerticalSolidList"/>
    <dgm:cxn modelId="{BB10A4B9-C984-45A1-993F-68B79B26CF5C}" type="presParOf" srcId="{DCAE47BB-72B4-4FF3-B0A1-11EAFF918D64}" destId="{88173207-38AB-45D3-9641-D9DA6A29F823}" srcOrd="1" destOrd="0" presId="urn:microsoft.com/office/officeart/2018/2/layout/IconVerticalSolidList"/>
    <dgm:cxn modelId="{AF98CA72-9144-4E53-8EE0-21FFF398F089}" type="presParOf" srcId="{DCAE47BB-72B4-4FF3-B0A1-11EAFF918D64}" destId="{9B2D35FB-A0B4-4CA6-8300-3D97A4DD98DB}" srcOrd="2" destOrd="0" presId="urn:microsoft.com/office/officeart/2018/2/layout/IconVerticalSolidList"/>
    <dgm:cxn modelId="{677BE9E7-052F-4DD7-A5D6-60F064F3E473}" type="presParOf" srcId="{DCAE47BB-72B4-4FF3-B0A1-11EAFF918D64}" destId="{6AE4FBD2-A58C-4102-A25F-95A2AB820BC0}" srcOrd="3" destOrd="0" presId="urn:microsoft.com/office/officeart/2018/2/layout/IconVerticalSolidList"/>
    <dgm:cxn modelId="{8CE70E1E-5426-4FE6-8993-D67175C6029D}" type="presParOf" srcId="{E999A4BD-72D3-433F-ACE1-5FF50DF72587}" destId="{654DD8EC-F238-4EDA-B272-6082E3F3A861}" srcOrd="7" destOrd="0" presId="urn:microsoft.com/office/officeart/2018/2/layout/IconVerticalSolidList"/>
    <dgm:cxn modelId="{51B86CF2-2402-4CD4-A0A3-47CA1EAB0887}" type="presParOf" srcId="{E999A4BD-72D3-433F-ACE1-5FF50DF72587}" destId="{8EF3CDC3-41E6-4EE1-8E1E-6D19600B2287}" srcOrd="8" destOrd="0" presId="urn:microsoft.com/office/officeart/2018/2/layout/IconVerticalSolidList"/>
    <dgm:cxn modelId="{58A0F727-88D1-4905-87E0-1DC058D967B0}" type="presParOf" srcId="{8EF3CDC3-41E6-4EE1-8E1E-6D19600B2287}" destId="{66C0D442-91E3-427D-8B34-36AB292FA436}" srcOrd="0" destOrd="0" presId="urn:microsoft.com/office/officeart/2018/2/layout/IconVerticalSolidList"/>
    <dgm:cxn modelId="{34B38633-6539-45A5-8300-A6A2D74FB9D8}" type="presParOf" srcId="{8EF3CDC3-41E6-4EE1-8E1E-6D19600B2287}" destId="{97A2D0F3-9C13-4BA4-A80B-8F01A6390821}" srcOrd="1" destOrd="0" presId="urn:microsoft.com/office/officeart/2018/2/layout/IconVerticalSolidList"/>
    <dgm:cxn modelId="{E368AD01-159D-4CB8-AA8F-CA6A7414E4A2}" type="presParOf" srcId="{8EF3CDC3-41E6-4EE1-8E1E-6D19600B2287}" destId="{CF1E12AB-A31A-4968-B46C-15DF8EFBD3FA}" srcOrd="2" destOrd="0" presId="urn:microsoft.com/office/officeart/2018/2/layout/IconVerticalSolidList"/>
    <dgm:cxn modelId="{DFF3222C-385F-4B79-A9EC-E39C90C429C4}" type="presParOf" srcId="{8EF3CDC3-41E6-4EE1-8E1E-6D19600B2287}" destId="{C28BF56D-5FB7-4260-A374-50F106517D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C15EC-E0AE-47BD-9E10-1291CBB3F005}">
      <dsp:nvSpPr>
        <dsp:cNvPr id="0" name=""/>
        <dsp:cNvSpPr/>
      </dsp:nvSpPr>
      <dsp:spPr>
        <a:xfrm>
          <a:off x="0" y="47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0ECE3-9FEE-4AA0-9CC7-4DBF01A4616E}">
      <dsp:nvSpPr>
        <dsp:cNvPr id="0" name=""/>
        <dsp:cNvSpPr/>
      </dsp:nvSpPr>
      <dsp:spPr>
        <a:xfrm>
          <a:off x="0" y="471"/>
          <a:ext cx="10515600" cy="55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CreateEmptyStack(s):- create or make stack (s) as an empty stack. </a:t>
          </a:r>
        </a:p>
      </dsp:txBody>
      <dsp:txXfrm>
        <a:off x="0" y="471"/>
        <a:ext cx="10515600" cy="551257"/>
      </dsp:txXfrm>
    </dsp:sp>
    <dsp:sp modelId="{BC3DECF6-893C-4C32-AFF3-7D26BF49533A}">
      <dsp:nvSpPr>
        <dsp:cNvPr id="0" name=""/>
        <dsp:cNvSpPr/>
      </dsp:nvSpPr>
      <dsp:spPr>
        <a:xfrm>
          <a:off x="0" y="55172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A8FF5-7E96-41D3-9EF0-2F98EA771936}">
      <dsp:nvSpPr>
        <dsp:cNvPr id="0" name=""/>
        <dsp:cNvSpPr/>
      </dsp:nvSpPr>
      <dsp:spPr>
        <a:xfrm>
          <a:off x="0" y="551728"/>
          <a:ext cx="10515600" cy="55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Push(s,x):- insert x at one end of stack (ie. at top of stack)</a:t>
          </a:r>
        </a:p>
      </dsp:txBody>
      <dsp:txXfrm>
        <a:off x="0" y="551728"/>
        <a:ext cx="10515600" cy="551257"/>
      </dsp:txXfrm>
    </dsp:sp>
    <dsp:sp modelId="{ED348E54-A6EF-421B-8A00-500BCBC8E886}">
      <dsp:nvSpPr>
        <dsp:cNvPr id="0" name=""/>
        <dsp:cNvSpPr/>
      </dsp:nvSpPr>
      <dsp:spPr>
        <a:xfrm>
          <a:off x="0" y="110298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BB156-6930-4541-8986-36E7BC023C1B}">
      <dsp:nvSpPr>
        <dsp:cNvPr id="0" name=""/>
        <dsp:cNvSpPr/>
      </dsp:nvSpPr>
      <dsp:spPr>
        <a:xfrm>
          <a:off x="0" y="1102985"/>
          <a:ext cx="10515600" cy="55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Top(s):- if stack is not empty, then retives the element from at it's top.</a:t>
          </a:r>
        </a:p>
      </dsp:txBody>
      <dsp:txXfrm>
        <a:off x="0" y="1102985"/>
        <a:ext cx="10515600" cy="551257"/>
      </dsp:txXfrm>
    </dsp:sp>
    <dsp:sp modelId="{A7E461C6-8ECD-4447-80F1-0EB813EC788A}">
      <dsp:nvSpPr>
        <dsp:cNvPr id="0" name=""/>
        <dsp:cNvSpPr/>
      </dsp:nvSpPr>
      <dsp:spPr>
        <a:xfrm>
          <a:off x="0" y="165424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36C6D-C857-482C-897C-9901040F67CE}">
      <dsp:nvSpPr>
        <dsp:cNvPr id="0" name=""/>
        <dsp:cNvSpPr/>
      </dsp:nvSpPr>
      <dsp:spPr>
        <a:xfrm>
          <a:off x="0" y="1654242"/>
          <a:ext cx="10515600" cy="55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Pop(s):- delete the top element of stack ( pops out top element) </a:t>
          </a:r>
        </a:p>
      </dsp:txBody>
      <dsp:txXfrm>
        <a:off x="0" y="1654242"/>
        <a:ext cx="10515600" cy="551257"/>
      </dsp:txXfrm>
    </dsp:sp>
    <dsp:sp modelId="{05671302-D3A4-4E94-8F78-152190F9F0D0}">
      <dsp:nvSpPr>
        <dsp:cNvPr id="0" name=""/>
        <dsp:cNvSpPr/>
      </dsp:nvSpPr>
      <dsp:spPr>
        <a:xfrm>
          <a:off x="0" y="220549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44CD40-E372-4806-AE28-2997397F5A48}">
      <dsp:nvSpPr>
        <dsp:cNvPr id="0" name=""/>
        <dsp:cNvSpPr/>
      </dsp:nvSpPr>
      <dsp:spPr>
        <a:xfrm>
          <a:off x="0" y="2205499"/>
          <a:ext cx="10515600" cy="55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Isfull(s):- determine whether stack is full or not. Returns true if s is full else return false</a:t>
          </a:r>
        </a:p>
      </dsp:txBody>
      <dsp:txXfrm>
        <a:off x="0" y="2205499"/>
        <a:ext cx="10515600" cy="551257"/>
      </dsp:txXfrm>
    </dsp:sp>
    <dsp:sp modelId="{7D9B5547-508F-4096-BFBE-092FA4730D1E}">
      <dsp:nvSpPr>
        <dsp:cNvPr id="0" name=""/>
        <dsp:cNvSpPr/>
      </dsp:nvSpPr>
      <dsp:spPr>
        <a:xfrm>
          <a:off x="0" y="275675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4AAEB-45B3-4833-B48D-B1FA5023245A}">
      <dsp:nvSpPr>
        <dsp:cNvPr id="0" name=""/>
        <dsp:cNvSpPr/>
      </dsp:nvSpPr>
      <dsp:spPr>
        <a:xfrm>
          <a:off x="0" y="2756756"/>
          <a:ext cx="10515600" cy="55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Isempty(s):- determine whether stack is empty or not. Returns true if s is empty stack else return false</a:t>
          </a:r>
        </a:p>
      </dsp:txBody>
      <dsp:txXfrm>
        <a:off x="0" y="2756756"/>
        <a:ext cx="10515600" cy="551257"/>
      </dsp:txXfrm>
    </dsp:sp>
    <dsp:sp modelId="{DD03F6AC-4488-4A00-BCB6-906D5F4E5BDA}">
      <dsp:nvSpPr>
        <dsp:cNvPr id="0" name=""/>
        <dsp:cNvSpPr/>
      </dsp:nvSpPr>
      <dsp:spPr>
        <a:xfrm>
          <a:off x="0" y="330801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8C8F0E-6DBB-45CD-BF7F-CBDEFD2B46EE}">
      <dsp:nvSpPr>
        <dsp:cNvPr id="0" name=""/>
        <dsp:cNvSpPr/>
      </dsp:nvSpPr>
      <dsp:spPr>
        <a:xfrm>
          <a:off x="0" y="3308013"/>
          <a:ext cx="10515600" cy="55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Peek :- get top data element of stack , without removing it.</a:t>
          </a:r>
        </a:p>
      </dsp:txBody>
      <dsp:txXfrm>
        <a:off x="0" y="3308013"/>
        <a:ext cx="10515600" cy="551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38EFB-AD42-4C28-AF3F-0CFBF79BE64E}">
      <dsp:nvSpPr>
        <dsp:cNvPr id="0" name=""/>
        <dsp:cNvSpPr/>
      </dsp:nvSpPr>
      <dsp:spPr>
        <a:xfrm>
          <a:off x="0" y="4674"/>
          <a:ext cx="5157787" cy="3379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EDC14-57B5-4498-824D-92D17A7F36C7}">
      <dsp:nvSpPr>
        <dsp:cNvPr id="0" name=""/>
        <dsp:cNvSpPr/>
      </dsp:nvSpPr>
      <dsp:spPr>
        <a:xfrm>
          <a:off x="102230" y="80714"/>
          <a:ext cx="186055" cy="1858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F0C57-10D2-4D6A-AA80-4DA2912903B1}">
      <dsp:nvSpPr>
        <dsp:cNvPr id="0" name=""/>
        <dsp:cNvSpPr/>
      </dsp:nvSpPr>
      <dsp:spPr>
        <a:xfrm>
          <a:off x="390517" y="4674"/>
          <a:ext cx="4615899" cy="61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27" tIns="64827" rIns="64827" bIns="6482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/>
            <a:t>Start</a:t>
          </a:r>
          <a:endParaRPr lang="en-US" sz="1400" kern="1200"/>
        </a:p>
      </dsp:txBody>
      <dsp:txXfrm>
        <a:off x="390517" y="4674"/>
        <a:ext cx="4615899" cy="612539"/>
      </dsp:txXfrm>
    </dsp:sp>
    <dsp:sp modelId="{009D2491-FCDE-4D2A-867F-33B949C566EB}">
      <dsp:nvSpPr>
        <dsp:cNvPr id="0" name=""/>
        <dsp:cNvSpPr/>
      </dsp:nvSpPr>
      <dsp:spPr>
        <a:xfrm>
          <a:off x="0" y="770349"/>
          <a:ext cx="5157787" cy="3379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FA83C-37DF-4D9B-B6BE-D764B5510109}">
      <dsp:nvSpPr>
        <dsp:cNvPr id="0" name=""/>
        <dsp:cNvSpPr/>
      </dsp:nvSpPr>
      <dsp:spPr>
        <a:xfrm>
          <a:off x="102230" y="846388"/>
          <a:ext cx="186055" cy="1858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8BD800-D7C9-4E5D-BB7C-BBFA0AD55420}">
      <dsp:nvSpPr>
        <dsp:cNvPr id="0" name=""/>
        <dsp:cNvSpPr/>
      </dsp:nvSpPr>
      <dsp:spPr>
        <a:xfrm>
          <a:off x="390517" y="770349"/>
          <a:ext cx="4615899" cy="61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27" tIns="64827" rIns="64827" bIns="6482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/>
            <a:t>Check for stack overflow as :</a:t>
          </a:r>
          <a:br>
            <a:rPr lang="en-US" sz="1400" i="1" kern="1200"/>
          </a:br>
          <a:r>
            <a:rPr lang="en-US" sz="1400" i="1" kern="1200"/>
            <a:t>if top== maxsize-1 then </a:t>
          </a:r>
          <a:br>
            <a:rPr lang="en-US" sz="1400" i="1" kern="1200"/>
          </a:br>
          <a:r>
            <a:rPr lang="en-US" sz="1400" i="1" kern="1200"/>
            <a:t>printf "stack overflow" and exit program</a:t>
          </a:r>
          <a:br>
            <a:rPr lang="en-US" sz="1400" i="1" kern="1200"/>
          </a:br>
          <a:r>
            <a:rPr lang="en-US" sz="1400" i="1" kern="1200"/>
            <a:t>else increase top by 1 as set,top=top+1</a:t>
          </a:r>
          <a:endParaRPr lang="en-US" sz="1400" kern="1200"/>
        </a:p>
      </dsp:txBody>
      <dsp:txXfrm>
        <a:off x="390517" y="770349"/>
        <a:ext cx="4615899" cy="612539"/>
      </dsp:txXfrm>
    </dsp:sp>
    <dsp:sp modelId="{2317104E-6EFA-47D9-9ED8-522F92DBFB30}">
      <dsp:nvSpPr>
        <dsp:cNvPr id="0" name=""/>
        <dsp:cNvSpPr/>
      </dsp:nvSpPr>
      <dsp:spPr>
        <a:xfrm>
          <a:off x="0" y="1536024"/>
          <a:ext cx="5157787" cy="3379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8F8FD-B44A-4756-AAB9-7F911A8C9858}">
      <dsp:nvSpPr>
        <dsp:cNvPr id="0" name=""/>
        <dsp:cNvSpPr/>
      </dsp:nvSpPr>
      <dsp:spPr>
        <a:xfrm>
          <a:off x="102230" y="1612063"/>
          <a:ext cx="186055" cy="1858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15069-AD19-465A-8637-4ACBB501F1BC}">
      <dsp:nvSpPr>
        <dsp:cNvPr id="0" name=""/>
        <dsp:cNvSpPr/>
      </dsp:nvSpPr>
      <dsp:spPr>
        <a:xfrm>
          <a:off x="390517" y="1536024"/>
          <a:ext cx="4615899" cy="61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27" tIns="64827" rIns="64827" bIns="6482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/>
            <a:t>Read element to be inserted say element</a:t>
          </a:r>
          <a:endParaRPr lang="en-US" sz="1400" kern="1200"/>
        </a:p>
      </dsp:txBody>
      <dsp:txXfrm>
        <a:off x="390517" y="1536024"/>
        <a:ext cx="4615899" cy="612539"/>
      </dsp:txXfrm>
    </dsp:sp>
    <dsp:sp modelId="{EE6F76FB-0C74-4C3B-B362-4E07D89C5FD3}">
      <dsp:nvSpPr>
        <dsp:cNvPr id="0" name=""/>
        <dsp:cNvSpPr/>
      </dsp:nvSpPr>
      <dsp:spPr>
        <a:xfrm>
          <a:off x="0" y="2301698"/>
          <a:ext cx="5157787" cy="3379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173207-38AB-45D3-9641-D9DA6A29F823}">
      <dsp:nvSpPr>
        <dsp:cNvPr id="0" name=""/>
        <dsp:cNvSpPr/>
      </dsp:nvSpPr>
      <dsp:spPr>
        <a:xfrm>
          <a:off x="102230" y="2377738"/>
          <a:ext cx="186055" cy="1858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4FBD2-A58C-4102-A25F-95A2AB820BC0}">
      <dsp:nvSpPr>
        <dsp:cNvPr id="0" name=""/>
        <dsp:cNvSpPr/>
      </dsp:nvSpPr>
      <dsp:spPr>
        <a:xfrm>
          <a:off x="390517" y="2301698"/>
          <a:ext cx="4615899" cy="61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27" tIns="64827" rIns="64827" bIns="6482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/>
            <a:t>Set stack[top]= element </a:t>
          </a:r>
          <a:endParaRPr lang="en-US" sz="1400" kern="1200"/>
        </a:p>
      </dsp:txBody>
      <dsp:txXfrm>
        <a:off x="390517" y="2301698"/>
        <a:ext cx="4615899" cy="612539"/>
      </dsp:txXfrm>
    </dsp:sp>
    <dsp:sp modelId="{66C0D442-91E3-427D-8B34-36AB292FA436}">
      <dsp:nvSpPr>
        <dsp:cNvPr id="0" name=""/>
        <dsp:cNvSpPr/>
      </dsp:nvSpPr>
      <dsp:spPr>
        <a:xfrm>
          <a:off x="0" y="3067373"/>
          <a:ext cx="5157787" cy="3379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A2D0F3-9C13-4BA4-A80B-8F01A6390821}">
      <dsp:nvSpPr>
        <dsp:cNvPr id="0" name=""/>
        <dsp:cNvSpPr/>
      </dsp:nvSpPr>
      <dsp:spPr>
        <a:xfrm>
          <a:off x="102230" y="3143412"/>
          <a:ext cx="186055" cy="1858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BF56D-5FB7-4260-A374-50F106517DBE}">
      <dsp:nvSpPr>
        <dsp:cNvPr id="0" name=""/>
        <dsp:cNvSpPr/>
      </dsp:nvSpPr>
      <dsp:spPr>
        <a:xfrm>
          <a:off x="390517" y="3067373"/>
          <a:ext cx="4615899" cy="61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27" tIns="64827" rIns="64827" bIns="6482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/>
            <a:t>Stop</a:t>
          </a:r>
          <a:endParaRPr lang="en-US" sz="1400" kern="1200"/>
        </a:p>
      </dsp:txBody>
      <dsp:txXfrm>
        <a:off x="390517" y="3067373"/>
        <a:ext cx="4615899" cy="612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015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634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411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96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386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07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915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392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49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208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351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5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87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reesion.com/article/85341164883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en-US" b="1" i="1" u="sng">
                <a:ea typeface="Calibri Light"/>
                <a:cs typeface="Calibri Light"/>
              </a:rPr>
              <a:t>STACK</a:t>
            </a:r>
            <a:r>
              <a:rPr lang="en-US" dirty="0">
                <a:ea typeface="Calibri Light"/>
                <a:cs typeface="Calibri Light"/>
              </a:rPr>
              <a:t> 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i="1" dirty="0">
                <a:ea typeface="+mn-lt"/>
                <a:cs typeface="+mn-lt"/>
              </a:rPr>
              <a:t>-an orderly pile of objects</a:t>
            </a:r>
            <a:endParaRPr lang="en-US" i="1">
              <a:ea typeface="Calibri"/>
              <a:cs typeface="Calibri"/>
            </a:endParaRPr>
          </a:p>
        </p:txBody>
      </p:sp>
      <p:pic>
        <p:nvPicPr>
          <p:cNvPr id="4" name="Picture 3" descr="A pile of newspapers">
            <a:extLst>
              <a:ext uri="{FF2B5EF4-FFF2-40B4-BE49-F238E27FC236}">
                <a16:creationId xmlns:a16="http://schemas.microsoft.com/office/drawing/2014/main" id="{46361659-1784-4D09-721E-6D07DD36A1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" r="21434" b="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24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!!Rectangle">
            <a:extLst>
              <a:ext uri="{FF2B5EF4-FFF2-40B4-BE49-F238E27FC236}">
                <a16:creationId xmlns:a16="http://schemas.microsoft.com/office/drawing/2014/main" id="{442D2C40-7ED8-45E4-9E7D-C3407F9CA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Sands Of Time Free Stock Photo - Public Domain Pictures">
            <a:extLst>
              <a:ext uri="{FF2B5EF4-FFF2-40B4-BE49-F238E27FC236}">
                <a16:creationId xmlns:a16="http://schemas.microsoft.com/office/drawing/2014/main" id="{CBE02E52-9DAA-C49A-29C8-29E3AAEB67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357" b="19800"/>
          <a:stretch/>
        </p:blipFill>
        <p:spPr>
          <a:xfrm>
            <a:off x="20" y="1693"/>
            <a:ext cx="12293580" cy="68563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1F24F-8130-8227-8635-8D6E9905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962400" cy="55856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600" b="1" i="1" u="sng" dirty="0">
                <a:solidFill>
                  <a:srgbClr val="FFFFFF"/>
                </a:solidFill>
              </a:rPr>
              <a:t>Thank you</a:t>
            </a:r>
            <a:r>
              <a:rPr lang="en-US" sz="6600" dirty="0">
                <a:solidFill>
                  <a:srgbClr val="FFFFFF"/>
                </a:solidFill>
              </a:rPr>
              <a:t> </a:t>
            </a:r>
            <a:br>
              <a:rPr lang="en-US" dirty="0"/>
            </a:br>
            <a:r>
              <a:rPr lang="en-US" dirty="0">
                <a:solidFill>
                  <a:srgbClr val="FFFFFF"/>
                </a:solidFill>
              </a:rPr>
              <a:t>         </a:t>
            </a:r>
            <a:endParaRPr lang="en-US" kern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1" name="Content Placeholder 18">
            <a:extLst>
              <a:ext uri="{FF2B5EF4-FFF2-40B4-BE49-F238E27FC236}">
                <a16:creationId xmlns:a16="http://schemas.microsoft.com/office/drawing/2014/main" id="{2BE6950E-7863-3818-BEB8-53FF8EFC3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348" y="591344"/>
            <a:ext cx="6205451" cy="5585619"/>
          </a:xfrm>
        </p:spPr>
        <p:txBody>
          <a:bodyPr anchor="ctr">
            <a:normAutofit/>
          </a:bodyPr>
          <a:lstStyle/>
          <a:p>
            <a:pPr marL="514350" indent="-514350">
              <a:buFont typeface="Calibri" panose="020B0604020202020204" pitchFamily="34" charset="0"/>
              <a:buChar char="-"/>
            </a:pPr>
            <a:endParaRPr lang="en-US" dirty="0">
              <a:solidFill>
                <a:srgbClr val="FFFFFF"/>
              </a:solidFill>
            </a:endParaRPr>
          </a:p>
          <a:p>
            <a:pPr marL="514350" indent="-514350">
              <a:buFont typeface="Calibri" panose="020B0604020202020204" pitchFamily="34" charset="0"/>
              <a:buChar char="-"/>
            </a:pPr>
            <a:endParaRPr lang="en-US" dirty="0">
              <a:solidFill>
                <a:srgbClr val="FFFFFF"/>
              </a:solidFill>
            </a:endParaRPr>
          </a:p>
          <a:p>
            <a:pPr marL="514350" indent="-514350">
              <a:buFont typeface="Calibri" panose="020B0604020202020204" pitchFamily="34" charset="0"/>
              <a:buChar char="-"/>
            </a:pPr>
            <a:endParaRPr lang="en-US" dirty="0">
              <a:solidFill>
                <a:srgbClr val="FFFFFF"/>
              </a:solidFill>
            </a:endParaRPr>
          </a:p>
          <a:p>
            <a:pPr marL="514350" indent="-514350">
              <a:buFont typeface="Calibri" panose="020B0604020202020204" pitchFamily="34" charset="0"/>
              <a:buChar char="-"/>
            </a:pPr>
            <a:endParaRPr lang="en-US" dirty="0">
              <a:solidFill>
                <a:srgbClr val="FFFFFF"/>
              </a:solidFill>
            </a:endParaRPr>
          </a:p>
          <a:p>
            <a:pPr marL="514350" indent="-514350">
              <a:buFont typeface="Calibri" panose="020B0604020202020204" pitchFamily="34" charset="0"/>
              <a:buChar char="-"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3200" b="1" i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:-Presentation by </a:t>
            </a:r>
            <a:r>
              <a:rPr lang="en-US" sz="3200" b="1" i="1" dirty="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Ankrit</a:t>
            </a:r>
            <a:r>
              <a:rPr lang="en-US" sz="3200" b="1" i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3200" b="1" i="1" dirty="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Risal</a:t>
            </a:r>
            <a:endParaRPr lang="en-US" b="1" i="1">
              <a:latin typeface="Calibri"/>
              <a:ea typeface="Calibri"/>
              <a:cs typeface="Calibri"/>
            </a:endParaRPr>
          </a:p>
        </p:txBody>
      </p:sp>
      <p:sp>
        <p:nvSpPr>
          <p:cNvPr id="32" name="Arc 2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41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4">
            <a:extLst>
              <a:ext uri="{FF2B5EF4-FFF2-40B4-BE49-F238E27FC236}">
                <a16:creationId xmlns:a16="http://schemas.microsoft.com/office/drawing/2014/main" id="{66A3F9DB-B144-47A4-9DB2-706C3908B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!!Rectangle">
            <a:extLst>
              <a:ext uri="{FF2B5EF4-FFF2-40B4-BE49-F238E27FC236}">
                <a16:creationId xmlns:a16="http://schemas.microsoft.com/office/drawing/2014/main" id="{3D9A74CD-249A-437B-A289-413676038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4" name="Picture 63" descr="Piles of paperwork">
            <a:extLst>
              <a:ext uri="{FF2B5EF4-FFF2-40B4-BE49-F238E27FC236}">
                <a16:creationId xmlns:a16="http://schemas.microsoft.com/office/drawing/2014/main" id="{4D6DB669-7116-89B7-7768-B22606A5E7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7962" b="7038"/>
          <a:stretch/>
        </p:blipFill>
        <p:spPr>
          <a:xfrm>
            <a:off x="20" y="65862"/>
            <a:ext cx="12191980" cy="6857990"/>
          </a:xfrm>
          <a:prstGeom prst="rect">
            <a:avLst/>
          </a:prstGeom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6A7C6-7E19-B27A-8158-EC5DBDA1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001" y="1396686"/>
            <a:ext cx="4613985" cy="4064628"/>
          </a:xfrm>
        </p:spPr>
        <p:txBody>
          <a:bodyPr>
            <a:normAutofit/>
          </a:bodyPr>
          <a:lstStyle/>
          <a:p>
            <a:r>
              <a:rPr lang="en-US" sz="5400" b="1" i="1" u="sng" dirty="0"/>
              <a:t>INTRODUCTION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C64B1ADD-5A34-E1DB-7119-BA0B5DEC9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912693" cy="39352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Stack is  </a:t>
            </a:r>
            <a:r>
              <a:rPr lang="en-US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an orderly pile of objects usually one on top of the other</a:t>
            </a:r>
            <a:endParaRPr lang="en-US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Stack is the linear data structure in which the elements are inserted or deleted at only one end called top off stack.</a:t>
            </a:r>
          </a:p>
          <a:p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It is based on the  principle  (LIFO)  means last in first out.</a:t>
            </a:r>
          </a:p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954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!!Rectangle">
            <a:extLst>
              <a:ext uri="{FF2B5EF4-FFF2-40B4-BE49-F238E27FC236}">
                <a16:creationId xmlns:a16="http://schemas.microsoft.com/office/drawing/2014/main" id="{442D2C40-7ED8-45E4-9E7D-C3407F9CA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Piles of paper">
            <a:extLst>
              <a:ext uri="{FF2B5EF4-FFF2-40B4-BE49-F238E27FC236}">
                <a16:creationId xmlns:a16="http://schemas.microsoft.com/office/drawing/2014/main" id="{6EFA17E8-5AD2-10A4-A192-2B13E4D438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625" b="1"/>
          <a:stretch/>
        </p:blipFill>
        <p:spPr>
          <a:xfrm>
            <a:off x="20" y="-8467"/>
            <a:ext cx="12191980" cy="6866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5CDCC5-433D-09C1-BD5F-28A47E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rgbClr val="FFFFFF"/>
                </a:solidFill>
              </a:rPr>
              <a:t>Condition during STACK data entry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8B5F3-9475-D153-EF0D-9DAFEB6EC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alibri"/>
                <a:ea typeface="Calibri Light"/>
                <a:cs typeface="Calibri Light"/>
              </a:rPr>
              <a:t>1&gt;. Stack overflow :</a:t>
            </a:r>
            <a:br>
              <a:rPr lang="en-US" dirty="0">
                <a:latin typeface="Calibri"/>
              </a:rPr>
            </a:br>
            <a:r>
              <a:rPr lang="en-US" dirty="0">
                <a:solidFill>
                  <a:srgbClr val="FFFFFF"/>
                </a:solidFill>
                <a:latin typeface="Calibri"/>
                <a:ea typeface="Calibri Light"/>
                <a:cs typeface="Calibri Light"/>
              </a:rPr>
              <a:t>when  the stack is completely full, this condition is called </a:t>
            </a:r>
            <a:r>
              <a:rPr lang="en-US" b="1" dirty="0">
                <a:solidFill>
                  <a:srgbClr val="FFFFFF"/>
                </a:solidFill>
                <a:latin typeface="Calibri"/>
                <a:ea typeface="Calibri Light"/>
                <a:cs typeface="Calibri Light"/>
              </a:rPr>
              <a:t>stack overflow.</a:t>
            </a:r>
            <a:r>
              <a:rPr lang="en-US" dirty="0">
                <a:solidFill>
                  <a:srgbClr val="FFFFFF"/>
                </a:solidFill>
                <a:latin typeface="Calibri"/>
                <a:ea typeface="Calibri Light"/>
                <a:cs typeface="Calibri Light"/>
              </a:rPr>
              <a:t> (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 Light"/>
                <a:cs typeface="Calibri Light"/>
              </a:rPr>
              <a:t>ie</a:t>
            </a:r>
            <a:r>
              <a:rPr lang="en-US" dirty="0">
                <a:solidFill>
                  <a:srgbClr val="FFFFFF"/>
                </a:solidFill>
                <a:latin typeface="Calibri"/>
                <a:ea typeface="Calibri Light"/>
                <a:cs typeface="Calibri Light"/>
              </a:rPr>
              <a:t>. There is no more space for data entry in stack)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alibri"/>
                <a:ea typeface="Calibri Light"/>
                <a:cs typeface="Calibri Light"/>
              </a:rPr>
              <a:t>2&gt;.  stack underflow :</a:t>
            </a:r>
            <a:br>
              <a:rPr lang="en-US" dirty="0">
                <a:latin typeface="Calibri"/>
              </a:rPr>
            </a:br>
            <a:r>
              <a:rPr lang="en-US" dirty="0">
                <a:solidFill>
                  <a:srgbClr val="FFFFFF"/>
                </a:solidFill>
                <a:latin typeface="Calibri"/>
                <a:ea typeface="Calibri Light"/>
                <a:cs typeface="Calibri Light"/>
              </a:rPr>
              <a:t>when the stack is completely empty it is called </a:t>
            </a:r>
            <a:r>
              <a:rPr lang="en-US" b="1" dirty="0">
                <a:solidFill>
                  <a:srgbClr val="FFFFFF"/>
                </a:solidFill>
                <a:latin typeface="Calibri"/>
                <a:ea typeface="Calibri Light"/>
                <a:cs typeface="Calibri Light"/>
              </a:rPr>
              <a:t>stack underflow.</a:t>
            </a:r>
            <a:r>
              <a:rPr lang="en-US" dirty="0">
                <a:solidFill>
                  <a:srgbClr val="FFFFFF"/>
                </a:solidFill>
                <a:latin typeface="Calibri"/>
                <a:ea typeface="Calibri Light"/>
                <a:cs typeface="Calibri Light"/>
              </a:rPr>
              <a:t> (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 Light"/>
                <a:cs typeface="Calibri Light"/>
              </a:rPr>
              <a:t>ie</a:t>
            </a:r>
            <a:r>
              <a:rPr lang="en-US" dirty="0">
                <a:solidFill>
                  <a:srgbClr val="FFFFFF"/>
                </a:solidFill>
                <a:latin typeface="Calibri"/>
                <a:ea typeface="Calibri Light"/>
                <a:cs typeface="Calibri Light"/>
              </a:rPr>
              <a:t>. No data in stack)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Arc 1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85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7099-AA1B-1AB3-27DD-E35020A8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The Stack ADT: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6899B9-5F4B-C9C5-2AD0-6D257B52BDF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370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C513-CE21-FF1D-DC66-C702DD26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Implementation of </a:t>
            </a:r>
            <a:r>
              <a:rPr lang="en-US" b="1" i="1" u="sng" dirty="0" err="1"/>
              <a:t>stackempty</a:t>
            </a:r>
            <a:r>
              <a:rPr lang="en-US" b="1" i="1" u="sng" dirty="0"/>
              <a:t> and </a:t>
            </a:r>
            <a:r>
              <a:rPr lang="en-US" b="1" i="1" u="sng" dirty="0" err="1"/>
              <a:t>stackfull</a:t>
            </a:r>
            <a:r>
              <a:rPr lang="en-US" b="1" i="1" u="sng" dirty="0"/>
              <a:t> 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F08D3-5A6A-2857-7696-E89FBAE86E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-&gt;Stack empty(underflow)</a:t>
            </a:r>
          </a:p>
        </p:txBody>
      </p:sp>
      <p:pic>
        <p:nvPicPr>
          <p:cNvPr id="7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A5E88BF-53A7-F085-F974-A9E956F4CC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90382" y="2677672"/>
            <a:ext cx="4633265" cy="305717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5FF3E1-9346-9B8E-92FE-D4B3D43EA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6422"/>
            <a:ext cx="5183188" cy="748653"/>
          </a:xfrm>
        </p:spPr>
        <p:txBody>
          <a:bodyPr/>
          <a:lstStyle/>
          <a:p>
            <a:r>
              <a:rPr lang="en-US" dirty="0"/>
              <a:t>-&gt;Stack full ( overflow)</a:t>
            </a:r>
          </a:p>
        </p:txBody>
      </p:sp>
      <p:pic>
        <p:nvPicPr>
          <p:cNvPr id="8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403192A-FEB5-CEE1-872F-F303189FB67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08189" y="2677672"/>
            <a:ext cx="4598693" cy="3057172"/>
          </a:xfrm>
        </p:spPr>
      </p:pic>
    </p:spTree>
    <p:extLst>
      <p:ext uri="{BB962C8B-B14F-4D97-AF65-F5344CB8AC3E}">
        <p14:creationId xmlns:p14="http://schemas.microsoft.com/office/powerpoint/2010/main" val="270342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!!Rectangle">
            <a:extLst>
              <a:ext uri="{FF2B5EF4-FFF2-40B4-BE49-F238E27FC236}">
                <a16:creationId xmlns:a16="http://schemas.microsoft.com/office/drawing/2014/main" id="{442D2C40-7ED8-45E4-9E7D-C3407F9CA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7C719D97-A2ED-11FB-867B-13F0DFAD8D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348" r="-2" b="8151"/>
          <a:stretch/>
        </p:blipFill>
        <p:spPr>
          <a:xfrm>
            <a:off x="-188128" y="-102541"/>
            <a:ext cx="12191980" cy="6866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6987E6-9317-C3DE-700C-76E75B000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Stack operations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24852-A7FD-5504-525E-96822C5D1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3308" y="534900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Push </a:t>
            </a:r>
          </a:p>
          <a:p>
            <a:r>
              <a:rPr lang="en-US" sz="3200" dirty="0">
                <a:solidFill>
                  <a:srgbClr val="FFFFFF"/>
                </a:solidFill>
              </a:rPr>
              <a:t>Pop </a:t>
            </a:r>
          </a:p>
          <a:p>
            <a:r>
              <a:rPr lang="en-US" sz="3200" dirty="0">
                <a:solidFill>
                  <a:srgbClr val="FFFFFF"/>
                </a:solidFill>
              </a:rPr>
              <a:t>Peek/Display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90727208-1F7F-74A1-D465-0FA419751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23674" y="1193173"/>
            <a:ext cx="4267197" cy="382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81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41CA-F47F-6B5E-EA25-94CD3494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Push Operation:</a:t>
            </a:r>
            <a:r>
              <a:rPr lang="en-US" dirty="0"/>
              <a:t> </a:t>
            </a:r>
            <a:r>
              <a:rPr lang="en-US" sz="2800" i="1" dirty="0">
                <a:latin typeface="Calibri"/>
                <a:ea typeface="Calibri"/>
                <a:cs typeface="Calibri"/>
              </a:rPr>
              <a:t>pushing data into stack</a:t>
            </a:r>
            <a:endParaRPr lang="en-US" sz="2800" i="1" u="sng">
              <a:latin typeface="Calibri"/>
              <a:ea typeface="Calibri"/>
              <a:cs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17FD8-4379-69B8-1670-8233899DB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Algorithm: 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122B2CF3-8F59-CA3B-2DCD-DDAAF3C2E98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54793550"/>
              </p:ext>
            </p:extLst>
          </p:nvPr>
        </p:nvGraphicFramePr>
        <p:xfrm>
          <a:off x="839788" y="2495668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EB21B3E-3935-DF9A-BFC1-AEA4ECE304D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7"/>
          <a:stretch>
            <a:fillRect/>
          </a:stretch>
        </p:blipFill>
        <p:spPr>
          <a:xfrm>
            <a:off x="6098676" y="1982288"/>
            <a:ext cx="5029200" cy="3507199"/>
          </a:xfrm>
        </p:spPr>
      </p:pic>
    </p:spTree>
    <p:extLst>
      <p:ext uri="{BB962C8B-B14F-4D97-AF65-F5344CB8AC3E}">
        <p14:creationId xmlns:p14="http://schemas.microsoft.com/office/powerpoint/2010/main" val="348223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67A4-BAD9-0711-EAED-71AB6636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a typeface="+mj-lt"/>
                <a:cs typeface="+mj-lt"/>
              </a:rPr>
              <a:t>Pull Operation: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sz="2800" i="1" dirty="0">
                <a:latin typeface="Calibri"/>
                <a:ea typeface="Calibri"/>
                <a:cs typeface="Calibri"/>
              </a:rPr>
              <a:t>pulling data from top of stack</a:t>
            </a:r>
            <a:endParaRPr lang="en-US" sz="28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A7316-72EF-5D42-F135-9460C5C03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Algorithm: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045C7-D5CF-ABB4-55E6-55E0FBA082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Start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Check for stack underflow as:</a:t>
            </a:r>
            <a:br>
              <a:rPr lang="en-US" sz="2000" dirty="0">
                <a:latin typeface="Calibri"/>
              </a:rPr>
            </a:br>
            <a:r>
              <a:rPr lang="en-US" sz="2000" dirty="0">
                <a:latin typeface="Calibri"/>
                <a:ea typeface="Calibri"/>
                <a:cs typeface="Calibri"/>
              </a:rPr>
              <a:t>if top&lt;0 then , print stack underflow and exit</a:t>
            </a:r>
            <a:br>
              <a:rPr lang="en-US" sz="2000" dirty="0">
                <a:latin typeface="Calibri"/>
              </a:rPr>
            </a:br>
            <a:r>
              <a:rPr lang="en-US" sz="2000" dirty="0">
                <a:latin typeface="Calibri"/>
                <a:ea typeface="Calibri"/>
                <a:cs typeface="Calibri"/>
              </a:rPr>
              <a:t>else remove the top element and set this element to the variable as set </a:t>
            </a:r>
            <a:br>
              <a:rPr lang="en-US" sz="2000" dirty="0">
                <a:latin typeface="Calibri"/>
                <a:ea typeface="Calibri"/>
                <a:cs typeface="Calibri"/>
              </a:rPr>
            </a:br>
            <a:r>
              <a:rPr lang="en-US" sz="2000" dirty="0">
                <a:latin typeface="Calibri"/>
                <a:ea typeface="Calibri"/>
                <a:cs typeface="Calibri"/>
              </a:rPr>
              <a:t>element =stack[top] </a:t>
            </a:r>
            <a:br>
              <a:rPr lang="en-US" sz="2000" dirty="0">
                <a:latin typeface="Calibri"/>
              </a:rPr>
            </a:br>
            <a:r>
              <a:rPr lang="en-US" sz="2000" dirty="0">
                <a:latin typeface="Calibri"/>
                <a:ea typeface="Calibri"/>
                <a:cs typeface="Calibri"/>
              </a:rPr>
              <a:t>decrement top by 1 as </a:t>
            </a:r>
            <a:br>
              <a:rPr lang="en-US" sz="2000" dirty="0">
                <a:latin typeface="Calibri"/>
                <a:ea typeface="Calibri"/>
                <a:cs typeface="Calibri"/>
              </a:rPr>
            </a:br>
            <a:r>
              <a:rPr lang="en-US" sz="2000" dirty="0">
                <a:latin typeface="Calibri"/>
                <a:ea typeface="Calibri"/>
                <a:cs typeface="Calibri"/>
              </a:rPr>
              <a:t>set top=top-1 </a:t>
            </a:r>
            <a:endParaRPr lang="en-US"/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Print element as a deleted item from stack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stop</a:t>
            </a:r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DB18937B-D6E0-F573-3410-308BE096F8F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323121"/>
            <a:ext cx="5183188" cy="3389977"/>
          </a:xfrm>
        </p:spPr>
      </p:pic>
    </p:spTree>
    <p:extLst>
      <p:ext uri="{BB962C8B-B14F-4D97-AF65-F5344CB8AC3E}">
        <p14:creationId xmlns:p14="http://schemas.microsoft.com/office/powerpoint/2010/main" val="957377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ADD3A-1320-A832-9E78-964F2247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a typeface="+mj-lt"/>
                <a:cs typeface="+mj-lt"/>
              </a:rPr>
              <a:t>Peek/Display Operation: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sz="2800" i="1" dirty="0">
                <a:latin typeface="Calibri"/>
                <a:ea typeface="+mj-lt"/>
                <a:cs typeface="+mj-lt"/>
              </a:rPr>
              <a:t>get the top element of the stack without deleting that element.</a:t>
            </a:r>
            <a:endParaRPr lang="en-US" sz="2800" i="1">
              <a:latin typeface="Calibri"/>
              <a:ea typeface="Calibri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572EA-7F88-AE82-83A8-7898BFC47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2272665"/>
            <a:ext cx="10515600" cy="38597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Start</a:t>
            </a:r>
          </a:p>
          <a:p>
            <a:pPr marL="514350" indent="-51435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Check for stack underflow as</a:t>
            </a:r>
            <a:br>
              <a:rPr lang="en-US" sz="2000" dirty="0">
                <a:latin typeface="Calibri"/>
                <a:ea typeface="Calibri"/>
                <a:cs typeface="Calibri"/>
              </a:rPr>
            </a:br>
            <a:r>
              <a:rPr lang="en-US" sz="2000" dirty="0">
                <a:latin typeface="Calibri"/>
                <a:ea typeface="Calibri"/>
                <a:cs typeface="Calibri"/>
              </a:rPr>
              <a:t>if top&lt;0 then</a:t>
            </a:r>
            <a:br>
              <a:rPr lang="en-US" sz="2000" dirty="0">
                <a:latin typeface="Calibri"/>
                <a:ea typeface="Calibri"/>
                <a:cs typeface="Calibri"/>
              </a:rPr>
            </a:br>
            <a:r>
              <a:rPr lang="en-US" sz="2000" dirty="0">
                <a:latin typeface="Calibri"/>
                <a:ea typeface="Calibri"/>
                <a:cs typeface="Calibri"/>
              </a:rPr>
              <a:t>print stack underflow and exit the program</a:t>
            </a:r>
            <a:br>
              <a:rPr lang="en-US" sz="2000" dirty="0">
                <a:latin typeface="Calibri"/>
                <a:ea typeface="Calibri"/>
                <a:cs typeface="Calibri"/>
              </a:rPr>
            </a:br>
            <a:r>
              <a:rPr lang="en-US" sz="2000" dirty="0">
                <a:latin typeface="Calibri"/>
                <a:ea typeface="Calibri"/>
                <a:cs typeface="Calibri"/>
              </a:rPr>
              <a:t>else</a:t>
            </a:r>
            <a:br>
              <a:rPr lang="en-US" sz="2000" dirty="0">
                <a:latin typeface="Calibri"/>
                <a:ea typeface="Calibri"/>
                <a:cs typeface="Calibri"/>
              </a:rPr>
            </a:br>
            <a:r>
              <a:rPr lang="en-US" sz="2000" dirty="0">
                <a:latin typeface="Calibri"/>
                <a:ea typeface="Calibri"/>
                <a:cs typeface="Calibri"/>
              </a:rPr>
              <a:t>set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i</a:t>
            </a:r>
            <a:r>
              <a:rPr lang="en-US" sz="2000" dirty="0">
                <a:latin typeface="Calibri"/>
                <a:ea typeface="Calibri"/>
                <a:cs typeface="Calibri"/>
              </a:rPr>
              <a:t>=top </a:t>
            </a:r>
            <a:br>
              <a:rPr lang="en-US" sz="2000" dirty="0">
                <a:latin typeface="Calibri"/>
                <a:ea typeface="Calibri"/>
                <a:cs typeface="Calibri"/>
              </a:rPr>
            </a:br>
            <a:r>
              <a:rPr lang="en-US" sz="2000" dirty="0">
                <a:latin typeface="Calibri"/>
                <a:ea typeface="Calibri"/>
                <a:cs typeface="Calibri"/>
              </a:rPr>
              <a:t>while(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i</a:t>
            </a:r>
            <a:r>
              <a:rPr lang="en-US" sz="2000" dirty="0">
                <a:latin typeface="Calibri"/>
                <a:ea typeface="Calibri"/>
                <a:cs typeface="Calibri"/>
              </a:rPr>
              <a:t>&lt;0){</a:t>
            </a:r>
            <a:br>
              <a:rPr lang="en-US" sz="2000" dirty="0">
                <a:latin typeface="Calibri"/>
                <a:ea typeface="Calibri"/>
                <a:cs typeface="Calibri"/>
              </a:rPr>
            </a:br>
            <a:r>
              <a:rPr lang="en-US" sz="2000" dirty="0">
                <a:latin typeface="Calibri"/>
                <a:ea typeface="Calibri"/>
                <a:cs typeface="Calibri"/>
              </a:rPr>
              <a:t>display stack[]</a:t>
            </a:r>
            <a:br>
              <a:rPr lang="en-US" sz="2000" dirty="0">
                <a:latin typeface="Calibri"/>
                <a:ea typeface="Calibri"/>
                <a:cs typeface="Calibri"/>
              </a:rPr>
            </a:br>
            <a:r>
              <a:rPr lang="en-US" sz="2000" dirty="0">
                <a:latin typeface="Calibri"/>
                <a:ea typeface="Calibri"/>
                <a:cs typeface="Calibri"/>
              </a:rPr>
              <a:t>decrement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i</a:t>
            </a:r>
            <a:r>
              <a:rPr lang="en-US" sz="2000" dirty="0">
                <a:latin typeface="Calibri"/>
                <a:ea typeface="Calibri"/>
                <a:cs typeface="Calibri"/>
              </a:rPr>
              <a:t> by 1</a:t>
            </a:r>
            <a:br>
              <a:rPr lang="en-US" sz="2000" dirty="0">
                <a:latin typeface="Calibri"/>
                <a:ea typeface="Calibri"/>
                <a:cs typeface="Calibri"/>
              </a:rPr>
            </a:br>
            <a:r>
              <a:rPr lang="en-US" sz="2000" dirty="0">
                <a:latin typeface="Calibri"/>
                <a:ea typeface="Calibri"/>
                <a:cs typeface="Calibri"/>
              </a:rPr>
              <a:t>set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i</a:t>
            </a:r>
            <a:r>
              <a:rPr lang="en-US" sz="2000" dirty="0">
                <a:latin typeface="Calibri"/>
                <a:ea typeface="Calibri"/>
                <a:cs typeface="Calibri"/>
              </a:rPr>
              <a:t>=i-1</a:t>
            </a:r>
          </a:p>
          <a:p>
            <a:pPr marL="514350" indent="-51435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stop</a:t>
            </a:r>
          </a:p>
          <a:p>
            <a:pPr marL="514350" indent="-514350">
              <a:buAutoNum type="arabicPeriod"/>
            </a:pPr>
            <a:endParaRPr lang="en-US" sz="2000" dirty="0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C5F07-C1EE-AD16-E34A-F249AB89AB9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107440" y="1681163"/>
            <a:ext cx="4426268" cy="5800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u="sng" dirty="0"/>
              <a:t>Algorithm:-</a:t>
            </a:r>
          </a:p>
        </p:txBody>
      </p:sp>
    </p:spTree>
    <p:extLst>
      <p:ext uri="{BB962C8B-B14F-4D97-AF65-F5344CB8AC3E}">
        <p14:creationId xmlns:p14="http://schemas.microsoft.com/office/powerpoint/2010/main" val="252802385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 Theme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ShapesVTI</vt:lpstr>
      <vt:lpstr>STACK </vt:lpstr>
      <vt:lpstr>INTRODUCTION</vt:lpstr>
      <vt:lpstr>Condition during STACK data entry</vt:lpstr>
      <vt:lpstr>The Stack ADT:</vt:lpstr>
      <vt:lpstr>Implementation of stackempty and stackfull </vt:lpstr>
      <vt:lpstr>Stack operations</vt:lpstr>
      <vt:lpstr>Push Operation: pushing data into stack</vt:lpstr>
      <vt:lpstr>Pull Operation: pulling data from top of stack</vt:lpstr>
      <vt:lpstr>Peek/Display Operation: get the top element of the stack without deleting that element.</vt:lpstr>
      <vt:lpstr>Thank you          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402</cp:revision>
  <dcterms:created xsi:type="dcterms:W3CDTF">2023-02-14T12:43:49Z</dcterms:created>
  <dcterms:modified xsi:type="dcterms:W3CDTF">2023-02-14T15:28:10Z</dcterms:modified>
</cp:coreProperties>
</file>