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6" r:id="rId6"/>
    <p:sldId id="264" r:id="rId7"/>
    <p:sldId id="265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9AA-E7DB-BAD1-1A69-87481E36E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B374C-51FE-F871-52C6-9CFC67534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D944-1EEB-5806-3144-E4EF1BA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72143-92DB-C18A-F9D4-7316C46E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4F48-B37E-03FD-FD35-B9EAB9FD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98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FEA7-C97D-6D23-2D3D-10D3EAE0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49730-1C39-0FFD-4D69-95E53DADA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9FFD-E752-6295-90BF-8692EC8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CBD7-21A6-BDA1-7252-F6467119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24CF-15DC-5FF8-BD18-6FDB40C4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1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E144-AF77-C229-69D9-B88994254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025FC-EE09-D281-FEC9-5A81E0CE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728D-892D-006B-12A6-E6AFC5D7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3B6FC-0261-0E39-6584-4EEF16D8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2839E-5A09-E2B7-5DBC-EB82E5A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40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61B-3C37-CCC2-49AF-9BFF064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6392-46C8-52E1-7C42-F517E281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D492-6D6E-BAE2-1283-80E63D42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8F39-E137-0CE4-66E9-F151017A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B25A-CC9F-8C0C-4D3C-6099EC32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11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2C1B-07D1-24FA-843A-DCF4371B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F2657-C0A3-D9B9-A7F2-BDF96EBF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0B73-E77D-737B-0B2B-BF95A242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9A06-1ACC-7733-3023-4CE51E6F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83884-E150-7DB1-F89E-9804A5BC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68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DAE8-BC7C-E820-024C-9E9E971F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7A365-13E8-68C6-2E9E-A1E8454C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0014-62B8-0D13-6D3C-0CFC661F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E7561-D68D-2559-E089-9DA7F9BF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96DFA-521E-34A3-C1E4-83E03020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8F17A-8EEF-545A-A2BC-99B062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23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7489-2B3F-2DB6-EBDD-DF3317CF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1AD1E-8C5A-1C24-89F9-653CD5AC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04CF-43E0-C047-2BED-ED8847A1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01DD3-03A3-E3E3-36A7-552A9903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84BBC-6772-5FAC-4B75-3FC6D38E9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E1736-F316-FC55-516B-0ECE7C0D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C4A5F-56C5-328E-E707-7594625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5E43-4EFF-03FC-CF0D-B49DB47F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71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00AE-72D8-FA22-DD77-FA41FCC2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61DB-18FA-CEFF-7D57-864DD6EC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CD64B-B9DA-E77C-4F94-07253A24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25A75-1348-444E-7B97-489DC3E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96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592E3-4676-AE13-EA2C-268B7897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DBDDB-0080-20A1-7F48-F3CEC55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14C56-65E7-F1A6-5521-369BCA39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2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384-913D-B782-D116-B25307D3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027F-3D73-8F44-E379-6038A510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31DDC-C47A-DCF5-579A-5D49E72D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61E44-38FF-3292-4301-476D1D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B6C1-C43A-119E-68FC-F7E53C30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4EB6-26A3-F17B-282D-ED12CBC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80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04D3-2EF4-ABBA-CE45-E7040A55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39EF4-BD4E-21E9-0C5C-786ACBB7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381D2-0676-4778-F219-BE3424A2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BCB18-C4B5-EB97-00A3-0F8ACEC7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C00DB-2A27-9D42-0234-92B09EAE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F325-7842-70FE-02C7-7FE8987D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03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279512-7509-A88E-5592-926E5F1D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3E24-C4A7-C3C7-79D9-53833D5D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68A3-775E-7E22-0D55-497F740EA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02CEC-2B1B-41D3-B74C-36B453E92E0C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7E03-7E73-4D50-617E-C7E106EBB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D1ED-C2C8-D53A-3125-52153E60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3A86D-1812-4B88-B672-CA8D83CB08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035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D1B420-2A72-7A3E-D67A-1169F6C4C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24" y="1697824"/>
            <a:ext cx="9144000" cy="1655762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PENUNJANG KEPUTUSAN PENENTUAN BONUS TAHUNAN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METODE ANALITYCAL HIERARCKY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PROSES (AHP) PADA JAKARTA EYECENTER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432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BBE4F-E12F-4807-CBD7-EC9492D8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B5F8-CC8D-A40E-18E7-C3CA989D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 err="1"/>
              <a:t>Kondite</a:t>
            </a:r>
            <a:endParaRPr lang="en-ID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167ED-F1BC-A9CE-78D6-7687B46E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429902"/>
            <a:ext cx="5953544" cy="45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2B06-5C4F-4519-A762-38922623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EA05-8181-0A6D-0E47-576A586E1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 err="1"/>
              <a:t>Kalibrasi</a:t>
            </a:r>
            <a:endParaRPr lang="en-ID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7C8C2-C588-ED09-A212-95B3D3B7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27" y="1141881"/>
            <a:ext cx="7023565" cy="52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01AF-19AC-6620-C01E-F140BE234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475C-7577-2963-1B02-0FCBD2C75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Halaman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43D59-E0E2-C18F-F505-18A5F9C2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70" y="1194105"/>
            <a:ext cx="10363200" cy="48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991E-A142-88B2-B792-27BD22ED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445D-92BC-4F5A-95EC-7178978EB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Halaman sidebar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7BC38-7E68-C702-3186-BD3BA06D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49" y="1129433"/>
            <a:ext cx="2207294" cy="508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CF0B-586B-6463-C905-11A31585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31AD-6D2E-0D54-9D57-DDBFDA2A1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Halaman Input KPI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578583-E818-A5CE-F876-73B0859C50AF}"/>
              </a:ext>
            </a:extLst>
          </p:cNvPr>
          <p:cNvSpPr/>
          <p:nvPr/>
        </p:nvSpPr>
        <p:spPr>
          <a:xfrm>
            <a:off x="939499" y="4467900"/>
            <a:ext cx="6311151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Tambahkan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list</a:t>
            </a:r>
            <a:b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Kategori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KPI (KPI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Individu,KPI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Departemen,KPI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Perusahaan)</a:t>
            </a:r>
          </a:p>
          <a:p>
            <a:pPr marL="342900" indent="-342900">
              <a:buAutoNum type="arabicPeriod" startAt="2"/>
            </a:pP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Tambahkan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Bobot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b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Tambahkan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list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pencapaiannya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poor,fair,good,outstanding,exceptional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342900" indent="-342900">
              <a:buAutoNum type="arabicPeriod" startAt="2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yang di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target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exceptional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33C9E-2DFD-2848-FCB5-F24662F62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82" y="1243154"/>
            <a:ext cx="8949179" cy="301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5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0300-5EB1-ACF6-9C45-A8A291BA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94E8-4A64-083E-598C-7F6059E5F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Master Setting KPI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FB87D-A6C7-42FD-FBDF-AD49A4329008}"/>
              </a:ext>
            </a:extLst>
          </p:cNvPr>
          <p:cNvSpPr/>
          <p:nvPr/>
        </p:nvSpPr>
        <p:spPr>
          <a:xfrm>
            <a:off x="1218461" y="1272214"/>
            <a:ext cx="2085892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Setting KPI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  <a:p>
            <a:pPr marL="342900" indent="-342900"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Individu</a:t>
            </a:r>
            <a:endParaRPr 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departemen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AutoNum type="arabicPeriod"/>
            </a:pP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KPI Perusahaan</a:t>
            </a:r>
          </a:p>
          <a:p>
            <a:pPr marL="342900" indent="-342900">
              <a:buAutoNum type="arabicPeriod"/>
            </a:pP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KPI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harus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100%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95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D5674-917E-B5AC-F5D8-77B080CC6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C4DE-97F1-B770-0186-D9D644A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5" y="556755"/>
            <a:ext cx="7478599" cy="477837"/>
          </a:xfrm>
        </p:spPr>
        <p:txBody>
          <a:bodyPr>
            <a:normAutofit/>
          </a:bodyPr>
          <a:lstStyle/>
          <a:p>
            <a:r>
              <a:rPr lang="en-ID" sz="2500" dirty="0"/>
              <a:t>Halaman Input </a:t>
            </a:r>
            <a:r>
              <a:rPr lang="en-ID" sz="2500" dirty="0" err="1"/>
              <a:t>Pegurang</a:t>
            </a:r>
            <a:r>
              <a:rPr lang="en-ID" sz="2500" dirty="0"/>
              <a:t> </a:t>
            </a:r>
            <a:r>
              <a:rPr lang="en-ID" sz="2500" dirty="0" err="1"/>
              <a:t>poin</a:t>
            </a:r>
            <a:r>
              <a:rPr lang="en-ID" sz="2500" dirty="0"/>
              <a:t> dan </a:t>
            </a:r>
            <a:r>
              <a:rPr lang="en-ID" sz="2500" dirty="0" err="1"/>
              <a:t>penambah</a:t>
            </a:r>
            <a:r>
              <a:rPr lang="en-ID" sz="2500" dirty="0"/>
              <a:t> </a:t>
            </a:r>
            <a:r>
              <a:rPr lang="en-ID" sz="2500" dirty="0" err="1"/>
              <a:t>poin</a:t>
            </a:r>
            <a:endParaRPr lang="en-ID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3C28B-2577-F68D-5969-6A342B238C6C}"/>
              </a:ext>
            </a:extLst>
          </p:cNvPr>
          <p:cNvSpPr/>
          <p:nvPr/>
        </p:nvSpPr>
        <p:spPr>
          <a:xfrm>
            <a:off x="873512" y="1734127"/>
            <a:ext cx="955253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Dibuat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pilihan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nama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karyawan</a:t>
            </a:r>
            <a:b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Ada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pilihan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pengurang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(SP 1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bobot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1.25,SP2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bobot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1.5,SP3 </a:t>
            </a:r>
            <a:r>
              <a:rPr lang="en-US" sz="15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bobot</a:t>
            </a:r>
            <a:r>
              <a:rPr lang="en-US" sz="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2)</a:t>
            </a:r>
          </a:p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Aada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pilihan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penambah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Penghargaan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BOD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0.25,Project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diluar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KPI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bobot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0.15,Prestasi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diluar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Perusahaan bobot:0.05)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98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767CA-843C-49B1-C70C-9196976D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9684-0B39-AE0A-CB96-6D0FE7D0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5" y="556755"/>
            <a:ext cx="7478599" cy="477837"/>
          </a:xfrm>
        </p:spPr>
        <p:txBody>
          <a:bodyPr>
            <a:normAutofit/>
          </a:bodyPr>
          <a:lstStyle/>
          <a:p>
            <a:r>
              <a:rPr lang="en-ID" sz="2500" dirty="0"/>
              <a:t>Halaman bonus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1B0F0-9C58-F8AC-3913-A3E501F0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034592"/>
            <a:ext cx="8314441" cy="274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E127A-6AA0-8D99-01FE-4282FA6C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710" y="1391262"/>
            <a:ext cx="7148346" cy="23059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DC40-632C-032B-3D4D-76F617AED5F0}"/>
              </a:ext>
            </a:extLst>
          </p:cNvPr>
          <p:cNvSpPr/>
          <p:nvPr/>
        </p:nvSpPr>
        <p:spPr>
          <a:xfrm>
            <a:off x="619025" y="4071974"/>
            <a:ext cx="955253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 final bonus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memunculkan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akumulasi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bonusnya</a:t>
            </a:r>
            <a:b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 di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karyawna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tambahkan</a:t>
            </a:r>
            <a:r>
              <a:rPr 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5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gajji</a:t>
            </a:r>
            <a:endParaRPr lang="en-US" sz="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91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8FCF6-39C7-43C4-760B-E83D8E57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AF5D-D5F0-36F0-7B45-1D0FFED0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026" y="556755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Alur Input KPI - </a:t>
            </a:r>
            <a:r>
              <a:rPr lang="en-ID" sz="2500" dirty="0" err="1"/>
              <a:t>Penilaian</a:t>
            </a:r>
            <a:endParaRPr lang="en-ID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D851E-3744-F161-A057-0A2166DD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20" y="394921"/>
            <a:ext cx="444879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9974-3DE1-5811-C00C-896DDD18D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DE4-4206-30AF-BA47-0161F250A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78" y="415353"/>
            <a:ext cx="3443926" cy="477837"/>
          </a:xfrm>
        </p:spPr>
        <p:txBody>
          <a:bodyPr>
            <a:normAutofit/>
          </a:bodyPr>
          <a:lstStyle/>
          <a:p>
            <a:r>
              <a:rPr lang="en-ID" sz="2500" dirty="0"/>
              <a:t>Master KPI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3593F-CA36-FE8D-D27E-7D136E09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8" y="1549118"/>
            <a:ext cx="6009522" cy="3759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B5C56-D937-AACA-202E-DCE0D6CE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412"/>
            <a:ext cx="6009522" cy="42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179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Halaman Login</vt:lpstr>
      <vt:lpstr>Halaman sidebar</vt:lpstr>
      <vt:lpstr>Halaman Input KPI</vt:lpstr>
      <vt:lpstr>Master Setting KPI</vt:lpstr>
      <vt:lpstr>Halaman Input Pegurang poin dan penambah poin</vt:lpstr>
      <vt:lpstr>Halaman bonus</vt:lpstr>
      <vt:lpstr>Alur Input KPI - Penilaian</vt:lpstr>
      <vt:lpstr>Master KPI</vt:lpstr>
      <vt:lpstr>Kondite</vt:lpstr>
      <vt:lpstr>Kalibrasi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anggi .</dc:creator>
  <cp:lastModifiedBy>anggi .</cp:lastModifiedBy>
  <cp:revision>5</cp:revision>
  <dcterms:created xsi:type="dcterms:W3CDTF">2025-01-17T03:03:47Z</dcterms:created>
  <dcterms:modified xsi:type="dcterms:W3CDTF">2025-02-12T04:38:22Z</dcterms:modified>
</cp:coreProperties>
</file>