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64BAA64-083E-4AB1-90AB-34F8F6D05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Start-up sales trends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5CACDF1-9CDF-42A2-9E9C-0D5CFB505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5A6C22B6-C590-4F66-A35B-062D8D5D7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3" y="0"/>
            <a:ext cx="11415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5E023F90-E63A-4C92-9669-885E7AAD5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37" y="0"/>
            <a:ext cx="9036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66A2062-144A-48E3-8AB7-033955A1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3" y="0"/>
            <a:ext cx="9236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002555C2-2A48-4CA6-A9E5-EF9CFD61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56" y="0"/>
            <a:ext cx="7860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8E08899A-2801-4B48-9870-C43E5183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Start-up sales trends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 sales trends</dc:title>
  <dc:creator/>
  <cp:lastModifiedBy>Risa Sathe</cp:lastModifiedBy>
  <cp:revision>1</cp:revision>
  <dcterms:created xsi:type="dcterms:W3CDTF">2021-10-24T14:09:31Z</dcterms:created>
  <dcterms:modified xsi:type="dcterms:W3CDTF">2021-10-24T14:10:53Z</dcterms:modified>
</cp:coreProperties>
</file>