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9" r:id="rId9"/>
    <p:sldId id="265" r:id="rId10"/>
    <p:sldId id="293" r:id="rId11"/>
    <p:sldId id="267" r:id="rId12"/>
    <p:sldId id="268" r:id="rId13"/>
    <p:sldId id="269" r:id="rId14"/>
    <p:sldId id="260" r:id="rId15"/>
    <p:sldId id="294" r:id="rId16"/>
    <p:sldId id="270" r:id="rId17"/>
    <p:sldId id="271" r:id="rId18"/>
    <p:sldId id="274" r:id="rId19"/>
    <p:sldId id="275" r:id="rId20"/>
    <p:sldId id="276" r:id="rId21"/>
    <p:sldId id="277" r:id="rId22"/>
    <p:sldId id="272" r:id="rId23"/>
    <p:sldId id="278" r:id="rId24"/>
    <p:sldId id="284" r:id="rId25"/>
    <p:sldId id="285" r:id="rId26"/>
    <p:sldId id="286" r:id="rId27"/>
    <p:sldId id="273" r:id="rId28"/>
    <p:sldId id="281" r:id="rId29"/>
    <p:sldId id="292" r:id="rId30"/>
    <p:sldId id="291" r:id="rId31"/>
    <p:sldId id="282" r:id="rId32"/>
    <p:sldId id="290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C560B-EC2F-F504-0E95-59B5A08EA256}" v="114" dt="2023-08-20T17:52:46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74118"/>
  </p:normalViewPr>
  <p:slideViewPr>
    <p:cSldViewPr snapToGrid="0">
      <p:cViewPr varScale="1">
        <p:scale>
          <a:sx n="113" d="100"/>
          <a:sy n="113" d="100"/>
        </p:scale>
        <p:origin x="2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3E32F-FEE8-40E9-8F3A-28092AA3F3C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279B73D-24C8-4C3E-A6F9-0C2F5B019EBE}">
      <dgm:prSet/>
      <dgm:spPr/>
      <dgm:t>
        <a:bodyPr/>
        <a:lstStyle/>
        <a:p>
          <a:r>
            <a:rPr lang="en-US"/>
            <a:t>Genetic Algorithm Introduction</a:t>
          </a:r>
        </a:p>
      </dgm:t>
    </dgm:pt>
    <dgm:pt modelId="{29D4DE09-9C6D-4C3C-B3F7-DE1B97AEFD86}" type="parTrans" cxnId="{31E20D71-E434-4DC9-94BF-EF0245F3AABD}">
      <dgm:prSet/>
      <dgm:spPr/>
      <dgm:t>
        <a:bodyPr/>
        <a:lstStyle/>
        <a:p>
          <a:endParaRPr lang="en-US"/>
        </a:p>
      </dgm:t>
    </dgm:pt>
    <dgm:pt modelId="{4B7929A3-A3BD-4DA5-BAF3-6951FA6A9574}" type="sibTrans" cxnId="{31E20D71-E434-4DC9-94BF-EF0245F3AABD}">
      <dgm:prSet/>
      <dgm:spPr/>
      <dgm:t>
        <a:bodyPr/>
        <a:lstStyle/>
        <a:p>
          <a:endParaRPr lang="en-US"/>
        </a:p>
      </dgm:t>
    </dgm:pt>
    <dgm:pt modelId="{98DC88F6-4725-4ED1-BF8B-0632BDD288DA}">
      <dgm:prSet/>
      <dgm:spPr/>
      <dgm:t>
        <a:bodyPr/>
        <a:lstStyle/>
        <a:p>
          <a:r>
            <a:rPr lang="en-US"/>
            <a:t>Data Structures Used in GA</a:t>
          </a:r>
        </a:p>
      </dgm:t>
    </dgm:pt>
    <dgm:pt modelId="{7353669C-9408-4E2C-AFEC-E986C5C9D880}" type="parTrans" cxnId="{44E49110-93C3-4E02-A586-81235079BEAB}">
      <dgm:prSet/>
      <dgm:spPr/>
      <dgm:t>
        <a:bodyPr/>
        <a:lstStyle/>
        <a:p>
          <a:endParaRPr lang="en-US"/>
        </a:p>
      </dgm:t>
    </dgm:pt>
    <dgm:pt modelId="{D37B6559-0452-4823-90AE-C84149274B40}" type="sibTrans" cxnId="{44E49110-93C3-4E02-A586-81235079BEAB}">
      <dgm:prSet/>
      <dgm:spPr/>
      <dgm:t>
        <a:bodyPr/>
        <a:lstStyle/>
        <a:p>
          <a:endParaRPr lang="en-US"/>
        </a:p>
      </dgm:t>
    </dgm:pt>
    <dgm:pt modelId="{D78D7850-9031-4ABC-B73D-98E7FF5FD009}">
      <dgm:prSet/>
      <dgm:spPr/>
      <dgm:t>
        <a:bodyPr/>
        <a:lstStyle/>
        <a:p>
          <a:r>
            <a:rPr lang="en-US"/>
            <a:t>Reproduction</a:t>
          </a:r>
        </a:p>
      </dgm:t>
    </dgm:pt>
    <dgm:pt modelId="{64D7618C-773F-4CB2-A875-E17EABC60D4A}" type="parTrans" cxnId="{8393DEEF-9A26-4021-9A78-6022AAD2171C}">
      <dgm:prSet/>
      <dgm:spPr/>
      <dgm:t>
        <a:bodyPr/>
        <a:lstStyle/>
        <a:p>
          <a:endParaRPr lang="en-US"/>
        </a:p>
      </dgm:t>
    </dgm:pt>
    <dgm:pt modelId="{C9B8E62E-96CB-4FF8-9EB8-4FA55B76F950}" type="sibTrans" cxnId="{8393DEEF-9A26-4021-9A78-6022AAD2171C}">
      <dgm:prSet/>
      <dgm:spPr/>
      <dgm:t>
        <a:bodyPr/>
        <a:lstStyle/>
        <a:p>
          <a:endParaRPr lang="en-US"/>
        </a:p>
      </dgm:t>
    </dgm:pt>
    <dgm:pt modelId="{8C79E935-47E6-40A7-AC41-A2DFEBB44C88}">
      <dgm:prSet/>
      <dgm:spPr/>
      <dgm:t>
        <a:bodyPr/>
        <a:lstStyle/>
        <a:p>
          <a:r>
            <a:rPr lang="en-US"/>
            <a:t>Crossover</a:t>
          </a:r>
        </a:p>
      </dgm:t>
    </dgm:pt>
    <dgm:pt modelId="{C7A2AD48-F55C-438B-9B30-B097E46114D1}" type="parTrans" cxnId="{35D135A5-22FE-46EC-A47A-08DFED1401AD}">
      <dgm:prSet/>
      <dgm:spPr/>
      <dgm:t>
        <a:bodyPr/>
        <a:lstStyle/>
        <a:p>
          <a:endParaRPr lang="en-US"/>
        </a:p>
      </dgm:t>
    </dgm:pt>
    <dgm:pt modelId="{D77F93E7-B238-49B2-8574-71706D738DC3}" type="sibTrans" cxnId="{35D135A5-22FE-46EC-A47A-08DFED1401AD}">
      <dgm:prSet/>
      <dgm:spPr/>
      <dgm:t>
        <a:bodyPr/>
        <a:lstStyle/>
        <a:p>
          <a:endParaRPr lang="en-US"/>
        </a:p>
      </dgm:t>
    </dgm:pt>
    <dgm:pt modelId="{0986BF13-339A-4C75-9FAF-5459E0C89FE7}">
      <dgm:prSet/>
      <dgm:spPr/>
      <dgm:t>
        <a:bodyPr/>
        <a:lstStyle/>
        <a:p>
          <a:r>
            <a:rPr lang="en-US"/>
            <a:t>Mutation</a:t>
          </a:r>
        </a:p>
      </dgm:t>
    </dgm:pt>
    <dgm:pt modelId="{56D0C020-19F7-4F48-B92E-3BE8B4FD13D7}" type="parTrans" cxnId="{293C100D-57C4-4CA4-8F88-93335E95B30D}">
      <dgm:prSet/>
      <dgm:spPr/>
      <dgm:t>
        <a:bodyPr/>
        <a:lstStyle/>
        <a:p>
          <a:endParaRPr lang="en-US"/>
        </a:p>
      </dgm:t>
    </dgm:pt>
    <dgm:pt modelId="{69CCEE98-F4C4-4BCF-8EA6-CACB520DEFF5}" type="sibTrans" cxnId="{293C100D-57C4-4CA4-8F88-93335E95B30D}">
      <dgm:prSet/>
      <dgm:spPr/>
      <dgm:t>
        <a:bodyPr/>
        <a:lstStyle/>
        <a:p>
          <a:endParaRPr lang="en-US"/>
        </a:p>
      </dgm:t>
    </dgm:pt>
    <dgm:pt modelId="{04A2D249-AB4B-41BE-AA38-D7B8B0E71899}" type="pres">
      <dgm:prSet presAssocID="{DB23E32F-FEE8-40E9-8F3A-28092AA3F3C6}" presName="vert0" presStyleCnt="0">
        <dgm:presLayoutVars>
          <dgm:dir/>
          <dgm:animOne val="branch"/>
          <dgm:animLvl val="lvl"/>
        </dgm:presLayoutVars>
      </dgm:prSet>
      <dgm:spPr/>
    </dgm:pt>
    <dgm:pt modelId="{CFC12281-2E1D-40DD-B67B-B1E67E05732A}" type="pres">
      <dgm:prSet presAssocID="{E279B73D-24C8-4C3E-A6F9-0C2F5B019EBE}" presName="thickLine" presStyleLbl="alignNode1" presStyleIdx="0" presStyleCnt="5"/>
      <dgm:spPr/>
    </dgm:pt>
    <dgm:pt modelId="{8AF7A922-FF63-48A5-93F3-8E5507495666}" type="pres">
      <dgm:prSet presAssocID="{E279B73D-24C8-4C3E-A6F9-0C2F5B019EBE}" presName="horz1" presStyleCnt="0"/>
      <dgm:spPr/>
    </dgm:pt>
    <dgm:pt modelId="{F44F7E28-2F16-4A8E-91E8-4ACBCF3956A7}" type="pres">
      <dgm:prSet presAssocID="{E279B73D-24C8-4C3E-A6F9-0C2F5B019EBE}" presName="tx1" presStyleLbl="revTx" presStyleIdx="0" presStyleCnt="5"/>
      <dgm:spPr/>
    </dgm:pt>
    <dgm:pt modelId="{76A762D5-533C-4BAB-B8AE-94A39BCD2C6C}" type="pres">
      <dgm:prSet presAssocID="{E279B73D-24C8-4C3E-A6F9-0C2F5B019EBE}" presName="vert1" presStyleCnt="0"/>
      <dgm:spPr/>
    </dgm:pt>
    <dgm:pt modelId="{87D6AC00-FA80-4424-8867-3B014E569F16}" type="pres">
      <dgm:prSet presAssocID="{98DC88F6-4725-4ED1-BF8B-0632BDD288DA}" presName="thickLine" presStyleLbl="alignNode1" presStyleIdx="1" presStyleCnt="5"/>
      <dgm:spPr/>
    </dgm:pt>
    <dgm:pt modelId="{D2191951-3ABD-4036-8A91-223AB6A4F3A8}" type="pres">
      <dgm:prSet presAssocID="{98DC88F6-4725-4ED1-BF8B-0632BDD288DA}" presName="horz1" presStyleCnt="0"/>
      <dgm:spPr/>
    </dgm:pt>
    <dgm:pt modelId="{BDB76538-B1CB-4805-8E65-82630B727FED}" type="pres">
      <dgm:prSet presAssocID="{98DC88F6-4725-4ED1-BF8B-0632BDD288DA}" presName="tx1" presStyleLbl="revTx" presStyleIdx="1" presStyleCnt="5"/>
      <dgm:spPr/>
    </dgm:pt>
    <dgm:pt modelId="{76A1AFA7-47C7-465B-A4F6-0C4E9C7FBA16}" type="pres">
      <dgm:prSet presAssocID="{98DC88F6-4725-4ED1-BF8B-0632BDD288DA}" presName="vert1" presStyleCnt="0"/>
      <dgm:spPr/>
    </dgm:pt>
    <dgm:pt modelId="{A357203B-E7DE-405F-A411-81FC68731F6D}" type="pres">
      <dgm:prSet presAssocID="{D78D7850-9031-4ABC-B73D-98E7FF5FD009}" presName="thickLine" presStyleLbl="alignNode1" presStyleIdx="2" presStyleCnt="5"/>
      <dgm:spPr/>
    </dgm:pt>
    <dgm:pt modelId="{5F8BD335-CCAA-4484-8DDD-474120794DAB}" type="pres">
      <dgm:prSet presAssocID="{D78D7850-9031-4ABC-B73D-98E7FF5FD009}" presName="horz1" presStyleCnt="0"/>
      <dgm:spPr/>
    </dgm:pt>
    <dgm:pt modelId="{F5313060-9005-4D56-8F3D-4FADC65E653A}" type="pres">
      <dgm:prSet presAssocID="{D78D7850-9031-4ABC-B73D-98E7FF5FD009}" presName="tx1" presStyleLbl="revTx" presStyleIdx="2" presStyleCnt="5"/>
      <dgm:spPr/>
    </dgm:pt>
    <dgm:pt modelId="{CC747E99-AED3-46D3-B5B2-63A55106631E}" type="pres">
      <dgm:prSet presAssocID="{D78D7850-9031-4ABC-B73D-98E7FF5FD009}" presName="vert1" presStyleCnt="0"/>
      <dgm:spPr/>
    </dgm:pt>
    <dgm:pt modelId="{296C1493-260E-4F78-96FA-EAADDE756CEB}" type="pres">
      <dgm:prSet presAssocID="{8C79E935-47E6-40A7-AC41-A2DFEBB44C88}" presName="thickLine" presStyleLbl="alignNode1" presStyleIdx="3" presStyleCnt="5"/>
      <dgm:spPr/>
    </dgm:pt>
    <dgm:pt modelId="{67BE70CF-609B-4EC1-9992-F006B4A53452}" type="pres">
      <dgm:prSet presAssocID="{8C79E935-47E6-40A7-AC41-A2DFEBB44C88}" presName="horz1" presStyleCnt="0"/>
      <dgm:spPr/>
    </dgm:pt>
    <dgm:pt modelId="{D0104F7A-EFB7-41EF-9825-E1075184906B}" type="pres">
      <dgm:prSet presAssocID="{8C79E935-47E6-40A7-AC41-A2DFEBB44C88}" presName="tx1" presStyleLbl="revTx" presStyleIdx="3" presStyleCnt="5"/>
      <dgm:spPr/>
    </dgm:pt>
    <dgm:pt modelId="{7F4C8526-391E-4F36-A27A-50B9AA683672}" type="pres">
      <dgm:prSet presAssocID="{8C79E935-47E6-40A7-AC41-A2DFEBB44C88}" presName="vert1" presStyleCnt="0"/>
      <dgm:spPr/>
    </dgm:pt>
    <dgm:pt modelId="{FC4D9195-FC61-46B7-BA8C-480E2A43B67B}" type="pres">
      <dgm:prSet presAssocID="{0986BF13-339A-4C75-9FAF-5459E0C89FE7}" presName="thickLine" presStyleLbl="alignNode1" presStyleIdx="4" presStyleCnt="5"/>
      <dgm:spPr/>
    </dgm:pt>
    <dgm:pt modelId="{41C22076-D8C7-4384-818A-2B26A60E8DD1}" type="pres">
      <dgm:prSet presAssocID="{0986BF13-339A-4C75-9FAF-5459E0C89FE7}" presName="horz1" presStyleCnt="0"/>
      <dgm:spPr/>
    </dgm:pt>
    <dgm:pt modelId="{5E292851-E984-4444-86F6-52B1A70BF284}" type="pres">
      <dgm:prSet presAssocID="{0986BF13-339A-4C75-9FAF-5459E0C89FE7}" presName="tx1" presStyleLbl="revTx" presStyleIdx="4" presStyleCnt="5"/>
      <dgm:spPr/>
    </dgm:pt>
    <dgm:pt modelId="{16BD7F82-5FFC-40B9-BE54-FEFD92147A01}" type="pres">
      <dgm:prSet presAssocID="{0986BF13-339A-4C75-9FAF-5459E0C89FE7}" presName="vert1" presStyleCnt="0"/>
      <dgm:spPr/>
    </dgm:pt>
  </dgm:ptLst>
  <dgm:cxnLst>
    <dgm:cxn modelId="{293C100D-57C4-4CA4-8F88-93335E95B30D}" srcId="{DB23E32F-FEE8-40E9-8F3A-28092AA3F3C6}" destId="{0986BF13-339A-4C75-9FAF-5459E0C89FE7}" srcOrd="4" destOrd="0" parTransId="{56D0C020-19F7-4F48-B92E-3BE8B4FD13D7}" sibTransId="{69CCEE98-F4C4-4BCF-8EA6-CACB520DEFF5}"/>
    <dgm:cxn modelId="{CB31A30E-627A-4331-B06A-7A2B58F72CE2}" type="presOf" srcId="{E279B73D-24C8-4C3E-A6F9-0C2F5B019EBE}" destId="{F44F7E28-2F16-4A8E-91E8-4ACBCF3956A7}" srcOrd="0" destOrd="0" presId="urn:microsoft.com/office/officeart/2008/layout/LinedList"/>
    <dgm:cxn modelId="{44E49110-93C3-4E02-A586-81235079BEAB}" srcId="{DB23E32F-FEE8-40E9-8F3A-28092AA3F3C6}" destId="{98DC88F6-4725-4ED1-BF8B-0632BDD288DA}" srcOrd="1" destOrd="0" parTransId="{7353669C-9408-4E2C-AFEC-E986C5C9D880}" sibTransId="{D37B6559-0452-4823-90AE-C84149274B40}"/>
    <dgm:cxn modelId="{3D6D5929-2883-4607-9CFC-D7F9308EE988}" type="presOf" srcId="{0986BF13-339A-4C75-9FAF-5459E0C89FE7}" destId="{5E292851-E984-4444-86F6-52B1A70BF284}" srcOrd="0" destOrd="0" presId="urn:microsoft.com/office/officeart/2008/layout/LinedList"/>
    <dgm:cxn modelId="{A7275136-43CD-4ACC-AEFA-DBEF1AE65E39}" type="presOf" srcId="{98DC88F6-4725-4ED1-BF8B-0632BDD288DA}" destId="{BDB76538-B1CB-4805-8E65-82630B727FED}" srcOrd="0" destOrd="0" presId="urn:microsoft.com/office/officeart/2008/layout/LinedList"/>
    <dgm:cxn modelId="{31E20D71-E434-4DC9-94BF-EF0245F3AABD}" srcId="{DB23E32F-FEE8-40E9-8F3A-28092AA3F3C6}" destId="{E279B73D-24C8-4C3E-A6F9-0C2F5B019EBE}" srcOrd="0" destOrd="0" parTransId="{29D4DE09-9C6D-4C3C-B3F7-DE1B97AEFD86}" sibTransId="{4B7929A3-A3BD-4DA5-BAF3-6951FA6A9574}"/>
    <dgm:cxn modelId="{35D135A5-22FE-46EC-A47A-08DFED1401AD}" srcId="{DB23E32F-FEE8-40E9-8F3A-28092AA3F3C6}" destId="{8C79E935-47E6-40A7-AC41-A2DFEBB44C88}" srcOrd="3" destOrd="0" parTransId="{C7A2AD48-F55C-438B-9B30-B097E46114D1}" sibTransId="{D77F93E7-B238-49B2-8574-71706D738DC3}"/>
    <dgm:cxn modelId="{0C1AECBA-DD57-46BD-800D-8D72FA2B49C6}" type="presOf" srcId="{8C79E935-47E6-40A7-AC41-A2DFEBB44C88}" destId="{D0104F7A-EFB7-41EF-9825-E1075184906B}" srcOrd="0" destOrd="0" presId="urn:microsoft.com/office/officeart/2008/layout/LinedList"/>
    <dgm:cxn modelId="{A71C56C3-0A53-42AD-A5EA-22B2FDE845F8}" type="presOf" srcId="{D78D7850-9031-4ABC-B73D-98E7FF5FD009}" destId="{F5313060-9005-4D56-8F3D-4FADC65E653A}" srcOrd="0" destOrd="0" presId="urn:microsoft.com/office/officeart/2008/layout/LinedList"/>
    <dgm:cxn modelId="{943A7EC7-833F-46B3-9D65-96953F848FB3}" type="presOf" srcId="{DB23E32F-FEE8-40E9-8F3A-28092AA3F3C6}" destId="{04A2D249-AB4B-41BE-AA38-D7B8B0E71899}" srcOrd="0" destOrd="0" presId="urn:microsoft.com/office/officeart/2008/layout/LinedList"/>
    <dgm:cxn modelId="{8393DEEF-9A26-4021-9A78-6022AAD2171C}" srcId="{DB23E32F-FEE8-40E9-8F3A-28092AA3F3C6}" destId="{D78D7850-9031-4ABC-B73D-98E7FF5FD009}" srcOrd="2" destOrd="0" parTransId="{64D7618C-773F-4CB2-A875-E17EABC60D4A}" sibTransId="{C9B8E62E-96CB-4FF8-9EB8-4FA55B76F950}"/>
    <dgm:cxn modelId="{7983B129-89C4-4A4B-BF30-4D8CB9D95207}" type="presParOf" srcId="{04A2D249-AB4B-41BE-AA38-D7B8B0E71899}" destId="{CFC12281-2E1D-40DD-B67B-B1E67E05732A}" srcOrd="0" destOrd="0" presId="urn:microsoft.com/office/officeart/2008/layout/LinedList"/>
    <dgm:cxn modelId="{B3C5B57E-92A7-4D38-945D-7F75F80F0912}" type="presParOf" srcId="{04A2D249-AB4B-41BE-AA38-D7B8B0E71899}" destId="{8AF7A922-FF63-48A5-93F3-8E5507495666}" srcOrd="1" destOrd="0" presId="urn:microsoft.com/office/officeart/2008/layout/LinedList"/>
    <dgm:cxn modelId="{FC19DCB8-0FAF-4330-9344-A18CBA9709DB}" type="presParOf" srcId="{8AF7A922-FF63-48A5-93F3-8E5507495666}" destId="{F44F7E28-2F16-4A8E-91E8-4ACBCF3956A7}" srcOrd="0" destOrd="0" presId="urn:microsoft.com/office/officeart/2008/layout/LinedList"/>
    <dgm:cxn modelId="{31C2F136-14C2-49AA-B7C5-DC1D00BE0A45}" type="presParOf" srcId="{8AF7A922-FF63-48A5-93F3-8E5507495666}" destId="{76A762D5-533C-4BAB-B8AE-94A39BCD2C6C}" srcOrd="1" destOrd="0" presId="urn:microsoft.com/office/officeart/2008/layout/LinedList"/>
    <dgm:cxn modelId="{93D47500-886F-42E9-BCBE-5157C19FF8AF}" type="presParOf" srcId="{04A2D249-AB4B-41BE-AA38-D7B8B0E71899}" destId="{87D6AC00-FA80-4424-8867-3B014E569F16}" srcOrd="2" destOrd="0" presId="urn:microsoft.com/office/officeart/2008/layout/LinedList"/>
    <dgm:cxn modelId="{1AE614E3-87EE-4ABC-8568-ACA811AD3CFC}" type="presParOf" srcId="{04A2D249-AB4B-41BE-AA38-D7B8B0E71899}" destId="{D2191951-3ABD-4036-8A91-223AB6A4F3A8}" srcOrd="3" destOrd="0" presId="urn:microsoft.com/office/officeart/2008/layout/LinedList"/>
    <dgm:cxn modelId="{D228B238-B7FF-4717-9F76-D5849E0E7B83}" type="presParOf" srcId="{D2191951-3ABD-4036-8A91-223AB6A4F3A8}" destId="{BDB76538-B1CB-4805-8E65-82630B727FED}" srcOrd="0" destOrd="0" presId="urn:microsoft.com/office/officeart/2008/layout/LinedList"/>
    <dgm:cxn modelId="{8DD86850-C6ED-4F0E-8BB4-6E9F16992037}" type="presParOf" srcId="{D2191951-3ABD-4036-8A91-223AB6A4F3A8}" destId="{76A1AFA7-47C7-465B-A4F6-0C4E9C7FBA16}" srcOrd="1" destOrd="0" presId="urn:microsoft.com/office/officeart/2008/layout/LinedList"/>
    <dgm:cxn modelId="{EF1D3FB1-BC61-4F6F-8A30-DAB7C834047E}" type="presParOf" srcId="{04A2D249-AB4B-41BE-AA38-D7B8B0E71899}" destId="{A357203B-E7DE-405F-A411-81FC68731F6D}" srcOrd="4" destOrd="0" presId="urn:microsoft.com/office/officeart/2008/layout/LinedList"/>
    <dgm:cxn modelId="{0E263D74-89DF-4AA9-BE4C-16695F63D2A4}" type="presParOf" srcId="{04A2D249-AB4B-41BE-AA38-D7B8B0E71899}" destId="{5F8BD335-CCAA-4484-8DDD-474120794DAB}" srcOrd="5" destOrd="0" presId="urn:microsoft.com/office/officeart/2008/layout/LinedList"/>
    <dgm:cxn modelId="{F9EDDBF8-9E09-4A4D-8289-95F920EB4BD4}" type="presParOf" srcId="{5F8BD335-CCAA-4484-8DDD-474120794DAB}" destId="{F5313060-9005-4D56-8F3D-4FADC65E653A}" srcOrd="0" destOrd="0" presId="urn:microsoft.com/office/officeart/2008/layout/LinedList"/>
    <dgm:cxn modelId="{3F5DB730-C092-427F-ACB2-78F7047989E8}" type="presParOf" srcId="{5F8BD335-CCAA-4484-8DDD-474120794DAB}" destId="{CC747E99-AED3-46D3-B5B2-63A55106631E}" srcOrd="1" destOrd="0" presId="urn:microsoft.com/office/officeart/2008/layout/LinedList"/>
    <dgm:cxn modelId="{EDA4E61B-F216-47C7-A477-4925C7FF2744}" type="presParOf" srcId="{04A2D249-AB4B-41BE-AA38-D7B8B0E71899}" destId="{296C1493-260E-4F78-96FA-EAADDE756CEB}" srcOrd="6" destOrd="0" presId="urn:microsoft.com/office/officeart/2008/layout/LinedList"/>
    <dgm:cxn modelId="{C44E1A90-D56F-490E-A853-76A0A6628200}" type="presParOf" srcId="{04A2D249-AB4B-41BE-AA38-D7B8B0E71899}" destId="{67BE70CF-609B-4EC1-9992-F006B4A53452}" srcOrd="7" destOrd="0" presId="urn:microsoft.com/office/officeart/2008/layout/LinedList"/>
    <dgm:cxn modelId="{52926A6A-F0B9-4F44-AF8B-49DF8DB2C371}" type="presParOf" srcId="{67BE70CF-609B-4EC1-9992-F006B4A53452}" destId="{D0104F7A-EFB7-41EF-9825-E1075184906B}" srcOrd="0" destOrd="0" presId="urn:microsoft.com/office/officeart/2008/layout/LinedList"/>
    <dgm:cxn modelId="{24311FFC-4760-44DC-8F9D-BBBD58492CA5}" type="presParOf" srcId="{67BE70CF-609B-4EC1-9992-F006B4A53452}" destId="{7F4C8526-391E-4F36-A27A-50B9AA683672}" srcOrd="1" destOrd="0" presId="urn:microsoft.com/office/officeart/2008/layout/LinedList"/>
    <dgm:cxn modelId="{C2089ABF-B11C-4426-B576-C136E431470D}" type="presParOf" srcId="{04A2D249-AB4B-41BE-AA38-D7B8B0E71899}" destId="{FC4D9195-FC61-46B7-BA8C-480E2A43B67B}" srcOrd="8" destOrd="0" presId="urn:microsoft.com/office/officeart/2008/layout/LinedList"/>
    <dgm:cxn modelId="{2BE56463-7C0A-4014-8E2D-36687A8EF61A}" type="presParOf" srcId="{04A2D249-AB4B-41BE-AA38-D7B8B0E71899}" destId="{41C22076-D8C7-4384-818A-2B26A60E8DD1}" srcOrd="9" destOrd="0" presId="urn:microsoft.com/office/officeart/2008/layout/LinedList"/>
    <dgm:cxn modelId="{61DF66D0-987D-4DCF-80A1-C73E2D856D42}" type="presParOf" srcId="{41C22076-D8C7-4384-818A-2B26A60E8DD1}" destId="{5E292851-E984-4444-86F6-52B1A70BF284}" srcOrd="0" destOrd="0" presId="urn:microsoft.com/office/officeart/2008/layout/LinedList"/>
    <dgm:cxn modelId="{36ECED79-F781-4EE5-B391-4EE3957792A2}" type="presParOf" srcId="{41C22076-D8C7-4384-818A-2B26A60E8DD1}" destId="{16BD7F82-5FFC-40B9-BE54-FEFD92147A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01FE9-F209-453A-B5AF-06232CB913B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FB876A-40C7-4C00-B363-041D619EB8DE}">
      <dgm:prSet/>
      <dgm:spPr/>
      <dgm:t>
        <a:bodyPr/>
        <a:lstStyle/>
        <a:p>
          <a:pPr>
            <a:defRPr b="1"/>
          </a:pPr>
          <a:r>
            <a:rPr lang="en-US" dirty="0"/>
            <a:t>Combining two parent chromosomes to create offspring chromosomes.</a:t>
          </a:r>
        </a:p>
      </dgm:t>
    </dgm:pt>
    <dgm:pt modelId="{003168A0-D611-42DE-8883-E07B534B6B5A}" type="parTrans" cxnId="{587CA392-3F8A-4389-BAD8-9C3AF95C25E0}">
      <dgm:prSet/>
      <dgm:spPr/>
      <dgm:t>
        <a:bodyPr/>
        <a:lstStyle/>
        <a:p>
          <a:endParaRPr lang="en-US"/>
        </a:p>
      </dgm:t>
    </dgm:pt>
    <dgm:pt modelId="{76597A0E-0980-4AA2-873D-F90E15A0574C}" type="sibTrans" cxnId="{587CA392-3F8A-4389-BAD8-9C3AF95C25E0}">
      <dgm:prSet/>
      <dgm:spPr/>
      <dgm:t>
        <a:bodyPr/>
        <a:lstStyle/>
        <a:p>
          <a:endParaRPr lang="en-US"/>
        </a:p>
      </dgm:t>
    </dgm:pt>
    <dgm:pt modelId="{B64898CD-9A07-4BB5-A2E0-D77CCC77BA1D}">
      <dgm:prSet/>
      <dgm:spPr/>
      <dgm:t>
        <a:bodyPr/>
        <a:lstStyle/>
        <a:p>
          <a:pPr>
            <a:defRPr b="1"/>
          </a:pPr>
          <a:r>
            <a:rPr lang="en-US"/>
            <a:t>Types:</a:t>
          </a:r>
        </a:p>
      </dgm:t>
    </dgm:pt>
    <dgm:pt modelId="{07F54728-0BAE-4166-965C-629334F57512}" type="parTrans" cxnId="{B7644C5A-2444-4B10-ACF0-24E88C384575}">
      <dgm:prSet/>
      <dgm:spPr/>
      <dgm:t>
        <a:bodyPr/>
        <a:lstStyle/>
        <a:p>
          <a:endParaRPr lang="en-US"/>
        </a:p>
      </dgm:t>
    </dgm:pt>
    <dgm:pt modelId="{9AD91280-75B0-4C87-8422-1021532637B1}" type="sibTrans" cxnId="{B7644C5A-2444-4B10-ACF0-24E88C384575}">
      <dgm:prSet/>
      <dgm:spPr/>
      <dgm:t>
        <a:bodyPr/>
        <a:lstStyle/>
        <a:p>
          <a:endParaRPr lang="en-US"/>
        </a:p>
      </dgm:t>
    </dgm:pt>
    <dgm:pt modelId="{79B8BECA-1CEA-4AB9-95A2-BD31E4344E48}">
      <dgm:prSet custT="1"/>
      <dgm:spPr/>
      <dgm:t>
        <a:bodyPr/>
        <a:lstStyle/>
        <a:p>
          <a:pPr algn="ctr"/>
          <a:r>
            <a:rPr lang="en-US" sz="1800" dirty="0"/>
            <a:t>One-point Crossover</a:t>
          </a:r>
        </a:p>
      </dgm:t>
    </dgm:pt>
    <dgm:pt modelId="{3D86424D-637B-4453-B516-674AB12B4BFA}" type="parTrans" cxnId="{34B35180-086D-4924-8513-982C0F5675BA}">
      <dgm:prSet/>
      <dgm:spPr/>
      <dgm:t>
        <a:bodyPr/>
        <a:lstStyle/>
        <a:p>
          <a:endParaRPr lang="en-US"/>
        </a:p>
      </dgm:t>
    </dgm:pt>
    <dgm:pt modelId="{DEFC71AA-D96F-4E55-951B-44F2EB7BC6C8}" type="sibTrans" cxnId="{34B35180-086D-4924-8513-982C0F5675BA}">
      <dgm:prSet/>
      <dgm:spPr/>
      <dgm:t>
        <a:bodyPr/>
        <a:lstStyle/>
        <a:p>
          <a:endParaRPr lang="en-US"/>
        </a:p>
      </dgm:t>
    </dgm:pt>
    <dgm:pt modelId="{0D497AB5-394C-429C-8E70-14345CEC466E}">
      <dgm:prSet custT="1"/>
      <dgm:spPr/>
      <dgm:t>
        <a:bodyPr/>
        <a:lstStyle/>
        <a:p>
          <a:pPr algn="ctr"/>
          <a:r>
            <a:rPr lang="en-US" sz="1800" dirty="0"/>
            <a:t>Davis' Order Crossover (OX1)</a:t>
          </a:r>
        </a:p>
      </dgm:t>
    </dgm:pt>
    <dgm:pt modelId="{FA194C92-5C63-401A-A84A-B3651932CA20}" type="parTrans" cxnId="{86305C36-02F4-4604-B34A-BF126A68E3C0}">
      <dgm:prSet/>
      <dgm:spPr/>
      <dgm:t>
        <a:bodyPr/>
        <a:lstStyle/>
        <a:p>
          <a:endParaRPr lang="en-US"/>
        </a:p>
      </dgm:t>
    </dgm:pt>
    <dgm:pt modelId="{56181A75-3717-4355-97CD-C78BB749B4B6}" type="sibTrans" cxnId="{86305C36-02F4-4604-B34A-BF126A68E3C0}">
      <dgm:prSet/>
      <dgm:spPr/>
      <dgm:t>
        <a:bodyPr/>
        <a:lstStyle/>
        <a:p>
          <a:endParaRPr lang="en-US"/>
        </a:p>
      </dgm:t>
    </dgm:pt>
    <dgm:pt modelId="{83046B4C-6BAE-4B83-A36B-1CA1850443BF}">
      <dgm:prSet custT="1"/>
      <dgm:spPr/>
      <dgm:t>
        <a:bodyPr/>
        <a:lstStyle/>
        <a:p>
          <a:pPr algn="ctr"/>
          <a:r>
            <a:rPr lang="en-US" sz="1800"/>
            <a:t>Cyclic Crossover (CX)</a:t>
          </a:r>
        </a:p>
      </dgm:t>
    </dgm:pt>
    <dgm:pt modelId="{A7C66CE3-45F6-4878-92E3-A249339CE304}" type="parTrans" cxnId="{B9141412-FA94-4AD5-B162-C29246C7A30F}">
      <dgm:prSet/>
      <dgm:spPr/>
      <dgm:t>
        <a:bodyPr/>
        <a:lstStyle/>
        <a:p>
          <a:endParaRPr lang="en-US"/>
        </a:p>
      </dgm:t>
    </dgm:pt>
    <dgm:pt modelId="{B2864BB7-BA15-48E2-9B9D-B0BAF362F5D8}" type="sibTrans" cxnId="{B9141412-FA94-4AD5-B162-C29246C7A30F}">
      <dgm:prSet/>
      <dgm:spPr/>
      <dgm:t>
        <a:bodyPr/>
        <a:lstStyle/>
        <a:p>
          <a:endParaRPr lang="en-US"/>
        </a:p>
      </dgm:t>
    </dgm:pt>
    <dgm:pt modelId="{20E7FE89-2AAA-46D9-980F-375039CFE411}">
      <dgm:prSet custT="1"/>
      <dgm:spPr/>
      <dgm:t>
        <a:bodyPr/>
        <a:lstStyle/>
        <a:p>
          <a:pPr algn="ctr"/>
          <a:r>
            <a:rPr lang="en-US" sz="1800" dirty="0"/>
            <a:t>Partially Matched Crossover (PMX)</a:t>
          </a:r>
        </a:p>
      </dgm:t>
    </dgm:pt>
    <dgm:pt modelId="{51FA225A-A66A-45A6-8553-3F0209FBD5AE}" type="parTrans" cxnId="{854335E2-0BDE-4806-A983-EB814B35E02F}">
      <dgm:prSet/>
      <dgm:spPr/>
      <dgm:t>
        <a:bodyPr/>
        <a:lstStyle/>
        <a:p>
          <a:endParaRPr lang="en-US"/>
        </a:p>
      </dgm:t>
    </dgm:pt>
    <dgm:pt modelId="{C21222EE-5DFF-40A0-87E3-17BD4B030A9E}" type="sibTrans" cxnId="{854335E2-0BDE-4806-A983-EB814B35E02F}">
      <dgm:prSet/>
      <dgm:spPr/>
      <dgm:t>
        <a:bodyPr/>
        <a:lstStyle/>
        <a:p>
          <a:endParaRPr lang="en-US"/>
        </a:p>
      </dgm:t>
    </dgm:pt>
    <dgm:pt modelId="{9173A669-EAE8-4BE6-BC5B-4E46BC33D165}" type="pres">
      <dgm:prSet presAssocID="{99301FE9-F209-453A-B5AF-06232CB913BC}" presName="root" presStyleCnt="0">
        <dgm:presLayoutVars>
          <dgm:dir/>
          <dgm:resizeHandles val="exact"/>
        </dgm:presLayoutVars>
      </dgm:prSet>
      <dgm:spPr/>
    </dgm:pt>
    <dgm:pt modelId="{3CF1069C-F3D0-40E9-967E-8DE05B3974F1}" type="pres">
      <dgm:prSet presAssocID="{C9FB876A-40C7-4C00-B363-041D619EB8DE}" presName="compNode" presStyleCnt="0"/>
      <dgm:spPr/>
    </dgm:pt>
    <dgm:pt modelId="{B6A4BB33-FD40-43F2-A8B3-1D8B3CFBA2E7}" type="pres">
      <dgm:prSet presAssocID="{C9FB876A-40C7-4C00-B363-041D619EB8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31F693E-546F-42A4-883C-33481559F101}" type="pres">
      <dgm:prSet presAssocID="{C9FB876A-40C7-4C00-B363-041D619EB8DE}" presName="iconSpace" presStyleCnt="0"/>
      <dgm:spPr/>
    </dgm:pt>
    <dgm:pt modelId="{D686C343-421C-47F7-9BDB-5222C786B61E}" type="pres">
      <dgm:prSet presAssocID="{C9FB876A-40C7-4C00-B363-041D619EB8DE}" presName="parTx" presStyleLbl="revTx" presStyleIdx="0" presStyleCnt="4">
        <dgm:presLayoutVars>
          <dgm:chMax val="0"/>
          <dgm:chPref val="0"/>
        </dgm:presLayoutVars>
      </dgm:prSet>
      <dgm:spPr/>
    </dgm:pt>
    <dgm:pt modelId="{0965901B-A8BB-4916-A311-9F91DEF183E7}" type="pres">
      <dgm:prSet presAssocID="{C9FB876A-40C7-4C00-B363-041D619EB8DE}" presName="txSpace" presStyleCnt="0"/>
      <dgm:spPr/>
    </dgm:pt>
    <dgm:pt modelId="{B5D97D12-BE2D-475A-8115-66B387CAE8DB}" type="pres">
      <dgm:prSet presAssocID="{C9FB876A-40C7-4C00-B363-041D619EB8DE}" presName="desTx" presStyleLbl="revTx" presStyleIdx="1" presStyleCnt="4">
        <dgm:presLayoutVars/>
      </dgm:prSet>
      <dgm:spPr/>
    </dgm:pt>
    <dgm:pt modelId="{DCBE74BC-5CEB-470C-89D7-B1DEC4C2A94D}" type="pres">
      <dgm:prSet presAssocID="{76597A0E-0980-4AA2-873D-F90E15A0574C}" presName="sibTrans" presStyleCnt="0"/>
      <dgm:spPr/>
    </dgm:pt>
    <dgm:pt modelId="{992D53DB-D3BD-4422-9EAC-4BF381E4A842}" type="pres">
      <dgm:prSet presAssocID="{B64898CD-9A07-4BB5-A2E0-D77CCC77BA1D}" presName="compNode" presStyleCnt="0"/>
      <dgm:spPr/>
    </dgm:pt>
    <dgm:pt modelId="{16E8D064-EC74-4760-AD29-60FFAF3FF2E0}" type="pres">
      <dgm:prSet presAssocID="{B64898CD-9A07-4BB5-A2E0-D77CCC77BA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CBED37C-D72E-47F3-BFB9-704CC236641D}" type="pres">
      <dgm:prSet presAssocID="{B64898CD-9A07-4BB5-A2E0-D77CCC77BA1D}" presName="iconSpace" presStyleCnt="0"/>
      <dgm:spPr/>
    </dgm:pt>
    <dgm:pt modelId="{C77032F6-4E2F-4020-B8A4-93C5C355949F}" type="pres">
      <dgm:prSet presAssocID="{B64898CD-9A07-4BB5-A2E0-D77CCC77BA1D}" presName="parTx" presStyleLbl="revTx" presStyleIdx="2" presStyleCnt="4">
        <dgm:presLayoutVars>
          <dgm:chMax val="0"/>
          <dgm:chPref val="0"/>
        </dgm:presLayoutVars>
      </dgm:prSet>
      <dgm:spPr/>
    </dgm:pt>
    <dgm:pt modelId="{FDE11964-8F36-463C-BDAB-E03F61A9CB3E}" type="pres">
      <dgm:prSet presAssocID="{B64898CD-9A07-4BB5-A2E0-D77CCC77BA1D}" presName="txSpace" presStyleCnt="0"/>
      <dgm:spPr/>
    </dgm:pt>
    <dgm:pt modelId="{9379B7DF-2D10-4D58-84DC-D907E5BCAE33}" type="pres">
      <dgm:prSet presAssocID="{B64898CD-9A07-4BB5-A2E0-D77CCC77BA1D}" presName="desTx" presStyleLbl="revTx" presStyleIdx="3" presStyleCnt="4">
        <dgm:presLayoutVars/>
      </dgm:prSet>
      <dgm:spPr/>
    </dgm:pt>
  </dgm:ptLst>
  <dgm:cxnLst>
    <dgm:cxn modelId="{B9141412-FA94-4AD5-B162-C29246C7A30F}" srcId="{B64898CD-9A07-4BB5-A2E0-D77CCC77BA1D}" destId="{83046B4C-6BAE-4B83-A36B-1CA1850443BF}" srcOrd="2" destOrd="0" parTransId="{A7C66CE3-45F6-4878-92E3-A249339CE304}" sibTransId="{B2864BB7-BA15-48E2-9B9D-B0BAF362F5D8}"/>
    <dgm:cxn modelId="{86305C36-02F4-4604-B34A-BF126A68E3C0}" srcId="{B64898CD-9A07-4BB5-A2E0-D77CCC77BA1D}" destId="{0D497AB5-394C-429C-8E70-14345CEC466E}" srcOrd="1" destOrd="0" parTransId="{FA194C92-5C63-401A-A84A-B3651932CA20}" sibTransId="{56181A75-3717-4355-97CD-C78BB749B4B6}"/>
    <dgm:cxn modelId="{2C7FC351-6A1A-4BDD-98B0-71C8E7160C48}" type="presOf" srcId="{99301FE9-F209-453A-B5AF-06232CB913BC}" destId="{9173A669-EAE8-4BE6-BC5B-4E46BC33D165}" srcOrd="0" destOrd="0" presId="urn:microsoft.com/office/officeart/2018/5/layout/CenteredIconLabelDescriptionList"/>
    <dgm:cxn modelId="{B7644C5A-2444-4B10-ACF0-24E88C384575}" srcId="{99301FE9-F209-453A-B5AF-06232CB913BC}" destId="{B64898CD-9A07-4BB5-A2E0-D77CCC77BA1D}" srcOrd="1" destOrd="0" parTransId="{07F54728-0BAE-4166-965C-629334F57512}" sibTransId="{9AD91280-75B0-4C87-8422-1021532637B1}"/>
    <dgm:cxn modelId="{37F47E5B-637B-4F3B-B357-39C4263E2349}" type="presOf" srcId="{B64898CD-9A07-4BB5-A2E0-D77CCC77BA1D}" destId="{C77032F6-4E2F-4020-B8A4-93C5C355949F}" srcOrd="0" destOrd="0" presId="urn:microsoft.com/office/officeart/2018/5/layout/CenteredIconLabelDescriptionList"/>
    <dgm:cxn modelId="{A5A29C69-390B-429A-A5A0-43A997BD21E2}" type="presOf" srcId="{79B8BECA-1CEA-4AB9-95A2-BD31E4344E48}" destId="{9379B7DF-2D10-4D58-84DC-D907E5BCAE33}" srcOrd="0" destOrd="0" presId="urn:microsoft.com/office/officeart/2018/5/layout/CenteredIconLabelDescriptionList"/>
    <dgm:cxn modelId="{34B35180-086D-4924-8513-982C0F5675BA}" srcId="{B64898CD-9A07-4BB5-A2E0-D77CCC77BA1D}" destId="{79B8BECA-1CEA-4AB9-95A2-BD31E4344E48}" srcOrd="0" destOrd="0" parTransId="{3D86424D-637B-4453-B516-674AB12B4BFA}" sibTransId="{DEFC71AA-D96F-4E55-951B-44F2EB7BC6C8}"/>
    <dgm:cxn modelId="{587CA392-3F8A-4389-BAD8-9C3AF95C25E0}" srcId="{99301FE9-F209-453A-B5AF-06232CB913BC}" destId="{C9FB876A-40C7-4C00-B363-041D619EB8DE}" srcOrd="0" destOrd="0" parTransId="{003168A0-D611-42DE-8883-E07B534B6B5A}" sibTransId="{76597A0E-0980-4AA2-873D-F90E15A0574C}"/>
    <dgm:cxn modelId="{682DE1B5-8562-4ED5-A554-2FB670D75681}" type="presOf" srcId="{C9FB876A-40C7-4C00-B363-041D619EB8DE}" destId="{D686C343-421C-47F7-9BDB-5222C786B61E}" srcOrd="0" destOrd="0" presId="urn:microsoft.com/office/officeart/2018/5/layout/CenteredIconLabelDescriptionList"/>
    <dgm:cxn modelId="{EC432FBC-F70C-4B56-BA10-39C7B7DD70D2}" type="presOf" srcId="{83046B4C-6BAE-4B83-A36B-1CA1850443BF}" destId="{9379B7DF-2D10-4D58-84DC-D907E5BCAE33}" srcOrd="0" destOrd="2" presId="urn:microsoft.com/office/officeart/2018/5/layout/CenteredIconLabelDescriptionList"/>
    <dgm:cxn modelId="{854335E2-0BDE-4806-A983-EB814B35E02F}" srcId="{B64898CD-9A07-4BB5-A2E0-D77CCC77BA1D}" destId="{20E7FE89-2AAA-46D9-980F-375039CFE411}" srcOrd="3" destOrd="0" parTransId="{51FA225A-A66A-45A6-8553-3F0209FBD5AE}" sibTransId="{C21222EE-5DFF-40A0-87E3-17BD4B030A9E}"/>
    <dgm:cxn modelId="{C0FB9AED-F222-4CD4-8E6A-1E19955736AE}" type="presOf" srcId="{20E7FE89-2AAA-46D9-980F-375039CFE411}" destId="{9379B7DF-2D10-4D58-84DC-D907E5BCAE33}" srcOrd="0" destOrd="3" presId="urn:microsoft.com/office/officeart/2018/5/layout/CenteredIconLabelDescriptionList"/>
    <dgm:cxn modelId="{BB83CCF7-BCE8-46DF-9E4F-2C8030CCA7F1}" type="presOf" srcId="{0D497AB5-394C-429C-8E70-14345CEC466E}" destId="{9379B7DF-2D10-4D58-84DC-D907E5BCAE33}" srcOrd="0" destOrd="1" presId="urn:microsoft.com/office/officeart/2018/5/layout/CenteredIconLabelDescriptionList"/>
    <dgm:cxn modelId="{D178EC1D-F373-4AA6-B773-8C3AB2F4A7FE}" type="presParOf" srcId="{9173A669-EAE8-4BE6-BC5B-4E46BC33D165}" destId="{3CF1069C-F3D0-40E9-967E-8DE05B3974F1}" srcOrd="0" destOrd="0" presId="urn:microsoft.com/office/officeart/2018/5/layout/CenteredIconLabelDescriptionList"/>
    <dgm:cxn modelId="{606C26D5-7291-4D00-B27B-A8ABF7A4256C}" type="presParOf" srcId="{3CF1069C-F3D0-40E9-967E-8DE05B3974F1}" destId="{B6A4BB33-FD40-43F2-A8B3-1D8B3CFBA2E7}" srcOrd="0" destOrd="0" presId="urn:microsoft.com/office/officeart/2018/5/layout/CenteredIconLabelDescriptionList"/>
    <dgm:cxn modelId="{83E6F86E-6E5D-43FF-83A2-22FFB8AD5B4A}" type="presParOf" srcId="{3CF1069C-F3D0-40E9-967E-8DE05B3974F1}" destId="{331F693E-546F-42A4-883C-33481559F101}" srcOrd="1" destOrd="0" presId="urn:microsoft.com/office/officeart/2018/5/layout/CenteredIconLabelDescriptionList"/>
    <dgm:cxn modelId="{E23D7DA5-49E2-4106-B7C8-42EE44BFFA1D}" type="presParOf" srcId="{3CF1069C-F3D0-40E9-967E-8DE05B3974F1}" destId="{D686C343-421C-47F7-9BDB-5222C786B61E}" srcOrd="2" destOrd="0" presId="urn:microsoft.com/office/officeart/2018/5/layout/CenteredIconLabelDescriptionList"/>
    <dgm:cxn modelId="{5B84EE2C-CB67-4330-841B-254D746DD119}" type="presParOf" srcId="{3CF1069C-F3D0-40E9-967E-8DE05B3974F1}" destId="{0965901B-A8BB-4916-A311-9F91DEF183E7}" srcOrd="3" destOrd="0" presId="urn:microsoft.com/office/officeart/2018/5/layout/CenteredIconLabelDescriptionList"/>
    <dgm:cxn modelId="{11546158-0FD2-4346-A5C0-65CE960FB0E7}" type="presParOf" srcId="{3CF1069C-F3D0-40E9-967E-8DE05B3974F1}" destId="{B5D97D12-BE2D-475A-8115-66B387CAE8DB}" srcOrd="4" destOrd="0" presId="urn:microsoft.com/office/officeart/2018/5/layout/CenteredIconLabelDescriptionList"/>
    <dgm:cxn modelId="{8076B941-503F-46CC-941B-025D5FEEFB7E}" type="presParOf" srcId="{9173A669-EAE8-4BE6-BC5B-4E46BC33D165}" destId="{DCBE74BC-5CEB-470C-89D7-B1DEC4C2A94D}" srcOrd="1" destOrd="0" presId="urn:microsoft.com/office/officeart/2018/5/layout/CenteredIconLabelDescriptionList"/>
    <dgm:cxn modelId="{971084CD-8FBF-49A8-8339-11391AC8D72A}" type="presParOf" srcId="{9173A669-EAE8-4BE6-BC5B-4E46BC33D165}" destId="{992D53DB-D3BD-4422-9EAC-4BF381E4A842}" srcOrd="2" destOrd="0" presId="urn:microsoft.com/office/officeart/2018/5/layout/CenteredIconLabelDescriptionList"/>
    <dgm:cxn modelId="{36D26FAD-E764-445C-ACFF-BDBAC7A5BFB1}" type="presParOf" srcId="{992D53DB-D3BD-4422-9EAC-4BF381E4A842}" destId="{16E8D064-EC74-4760-AD29-60FFAF3FF2E0}" srcOrd="0" destOrd="0" presId="urn:microsoft.com/office/officeart/2018/5/layout/CenteredIconLabelDescriptionList"/>
    <dgm:cxn modelId="{5A52C6E4-607D-462C-B643-4BC757FC9A33}" type="presParOf" srcId="{992D53DB-D3BD-4422-9EAC-4BF381E4A842}" destId="{3CBED37C-D72E-47F3-BFB9-704CC236641D}" srcOrd="1" destOrd="0" presId="urn:microsoft.com/office/officeart/2018/5/layout/CenteredIconLabelDescriptionList"/>
    <dgm:cxn modelId="{99844228-277C-4C48-AE8C-ADF6852B145E}" type="presParOf" srcId="{992D53DB-D3BD-4422-9EAC-4BF381E4A842}" destId="{C77032F6-4E2F-4020-B8A4-93C5C355949F}" srcOrd="2" destOrd="0" presId="urn:microsoft.com/office/officeart/2018/5/layout/CenteredIconLabelDescriptionList"/>
    <dgm:cxn modelId="{6AFED399-6C70-4E67-9AB9-078A8F8B7E59}" type="presParOf" srcId="{992D53DB-D3BD-4422-9EAC-4BF381E4A842}" destId="{FDE11964-8F36-463C-BDAB-E03F61A9CB3E}" srcOrd="3" destOrd="0" presId="urn:microsoft.com/office/officeart/2018/5/layout/CenteredIconLabelDescriptionList"/>
    <dgm:cxn modelId="{B6E57495-38F5-4E62-9F67-7692948E4BE1}" type="presParOf" srcId="{992D53DB-D3BD-4422-9EAC-4BF381E4A842}" destId="{9379B7DF-2D10-4D58-84DC-D907E5BCAE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14A9E5-A429-437E-B23C-860B0CFBEE5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98486C-9322-4571-8550-D64AE36A788E}">
      <dgm:prSet/>
      <dgm:spPr/>
      <dgm:t>
        <a:bodyPr/>
        <a:lstStyle/>
        <a:p>
          <a:pPr>
            <a:defRPr b="1"/>
          </a:pPr>
          <a:r>
            <a:rPr lang="en-US"/>
            <a:t>Small random tweak in the chromosome to get new solution</a:t>
          </a:r>
        </a:p>
      </dgm:t>
    </dgm:pt>
    <dgm:pt modelId="{D1B2B6C0-4BE4-40A6-8C06-96823FC3748C}" type="parTrans" cxnId="{F3574497-5884-48A6-AF05-6886D3D020FF}">
      <dgm:prSet/>
      <dgm:spPr/>
      <dgm:t>
        <a:bodyPr/>
        <a:lstStyle/>
        <a:p>
          <a:endParaRPr lang="en-US"/>
        </a:p>
      </dgm:t>
    </dgm:pt>
    <dgm:pt modelId="{9E3999A6-C9C2-479A-8B6B-1A38A1B256F3}" type="sibTrans" cxnId="{F3574497-5884-48A6-AF05-6886D3D020FF}">
      <dgm:prSet/>
      <dgm:spPr/>
      <dgm:t>
        <a:bodyPr/>
        <a:lstStyle/>
        <a:p>
          <a:endParaRPr lang="en-US"/>
        </a:p>
      </dgm:t>
    </dgm:pt>
    <dgm:pt modelId="{3110C35C-D924-4CD1-AF95-1A1FEC46E6CA}">
      <dgm:prSet/>
      <dgm:spPr/>
      <dgm:t>
        <a:bodyPr/>
        <a:lstStyle/>
        <a:p>
          <a:pPr>
            <a:defRPr b="1"/>
          </a:pPr>
          <a:r>
            <a:rPr lang="en-US"/>
            <a:t>Types:</a:t>
          </a:r>
        </a:p>
      </dgm:t>
    </dgm:pt>
    <dgm:pt modelId="{0D6473C2-0AEC-4EE0-B0A3-B96D51A2B1B4}" type="parTrans" cxnId="{501A2F8C-1AB4-4F43-A768-D2BA3EB1DCB2}">
      <dgm:prSet/>
      <dgm:spPr/>
      <dgm:t>
        <a:bodyPr/>
        <a:lstStyle/>
        <a:p>
          <a:endParaRPr lang="en-US"/>
        </a:p>
      </dgm:t>
    </dgm:pt>
    <dgm:pt modelId="{AE66C654-0091-4024-82FF-D803BFDAC766}" type="sibTrans" cxnId="{501A2F8C-1AB4-4F43-A768-D2BA3EB1DCB2}">
      <dgm:prSet/>
      <dgm:spPr/>
      <dgm:t>
        <a:bodyPr/>
        <a:lstStyle/>
        <a:p>
          <a:endParaRPr lang="en-US"/>
        </a:p>
      </dgm:t>
    </dgm:pt>
    <dgm:pt modelId="{5A4494F9-ABEC-40E3-AE3A-67B43F9C45FB}">
      <dgm:prSet custT="1"/>
      <dgm:spPr/>
      <dgm:t>
        <a:bodyPr/>
        <a:lstStyle/>
        <a:p>
          <a:r>
            <a:rPr lang="en-US" sz="1800" dirty="0"/>
            <a:t>Bit flip mutation</a:t>
          </a:r>
        </a:p>
      </dgm:t>
    </dgm:pt>
    <dgm:pt modelId="{9484BD14-2583-4CAB-9D0E-96E04629D05D}" type="parTrans" cxnId="{47FE3CBE-A9D6-4191-B44B-9DD5A81298BC}">
      <dgm:prSet/>
      <dgm:spPr/>
      <dgm:t>
        <a:bodyPr/>
        <a:lstStyle/>
        <a:p>
          <a:endParaRPr lang="en-US"/>
        </a:p>
      </dgm:t>
    </dgm:pt>
    <dgm:pt modelId="{04B8C316-BEC8-4B53-A8FD-01003A6D318F}" type="sibTrans" cxnId="{47FE3CBE-A9D6-4191-B44B-9DD5A81298BC}">
      <dgm:prSet/>
      <dgm:spPr/>
      <dgm:t>
        <a:bodyPr/>
        <a:lstStyle/>
        <a:p>
          <a:endParaRPr lang="en-US"/>
        </a:p>
      </dgm:t>
    </dgm:pt>
    <dgm:pt modelId="{7762B3C1-B19E-4F9F-965D-56D113F64E7B}">
      <dgm:prSet custT="1"/>
      <dgm:spPr/>
      <dgm:t>
        <a:bodyPr/>
        <a:lstStyle/>
        <a:p>
          <a:r>
            <a:rPr lang="en-US" sz="1800"/>
            <a:t>Random resetting</a:t>
          </a:r>
        </a:p>
      </dgm:t>
    </dgm:pt>
    <dgm:pt modelId="{7749CE97-38C6-4E95-A6A1-4442CA7D6CE8}" type="parTrans" cxnId="{18B44E08-5067-4580-A25E-BEA3C02A8AE3}">
      <dgm:prSet/>
      <dgm:spPr/>
      <dgm:t>
        <a:bodyPr/>
        <a:lstStyle/>
        <a:p>
          <a:endParaRPr lang="en-US"/>
        </a:p>
      </dgm:t>
    </dgm:pt>
    <dgm:pt modelId="{D267CDA1-4F80-487A-9FED-70B32B676590}" type="sibTrans" cxnId="{18B44E08-5067-4580-A25E-BEA3C02A8AE3}">
      <dgm:prSet/>
      <dgm:spPr/>
      <dgm:t>
        <a:bodyPr/>
        <a:lstStyle/>
        <a:p>
          <a:endParaRPr lang="en-US"/>
        </a:p>
      </dgm:t>
    </dgm:pt>
    <dgm:pt modelId="{882038C9-A91A-4E16-B861-EA5243FEDF69}">
      <dgm:prSet custT="1"/>
      <dgm:spPr/>
      <dgm:t>
        <a:bodyPr/>
        <a:lstStyle/>
        <a:p>
          <a:r>
            <a:rPr lang="en-US" sz="1800" dirty="0"/>
            <a:t>Swap mutation</a:t>
          </a:r>
        </a:p>
      </dgm:t>
    </dgm:pt>
    <dgm:pt modelId="{D6CFAA03-0DDA-4C62-9239-BE0BAC3CA14E}" type="parTrans" cxnId="{37D2C039-1601-4604-B6A1-55F1CB8BBA26}">
      <dgm:prSet/>
      <dgm:spPr/>
      <dgm:t>
        <a:bodyPr/>
        <a:lstStyle/>
        <a:p>
          <a:endParaRPr lang="en-US"/>
        </a:p>
      </dgm:t>
    </dgm:pt>
    <dgm:pt modelId="{273CBDE3-34B2-4AA7-B50B-0DBBC46C3BBE}" type="sibTrans" cxnId="{37D2C039-1601-4604-B6A1-55F1CB8BBA26}">
      <dgm:prSet/>
      <dgm:spPr/>
      <dgm:t>
        <a:bodyPr/>
        <a:lstStyle/>
        <a:p>
          <a:endParaRPr lang="en-US"/>
        </a:p>
      </dgm:t>
    </dgm:pt>
    <dgm:pt modelId="{CE8A7035-8767-46FC-BF25-73D79B228141}">
      <dgm:prSet custT="1"/>
      <dgm:spPr/>
      <dgm:t>
        <a:bodyPr/>
        <a:lstStyle/>
        <a:p>
          <a:r>
            <a:rPr lang="en-US" sz="1800"/>
            <a:t>Scramble mutation</a:t>
          </a:r>
        </a:p>
      </dgm:t>
    </dgm:pt>
    <dgm:pt modelId="{A7296A88-416F-40CD-AC23-807E7FED9AEF}" type="parTrans" cxnId="{643BFEA8-C6E4-46ED-ABB0-A6D0F4EAEDCC}">
      <dgm:prSet/>
      <dgm:spPr/>
      <dgm:t>
        <a:bodyPr/>
        <a:lstStyle/>
        <a:p>
          <a:endParaRPr lang="en-US"/>
        </a:p>
      </dgm:t>
    </dgm:pt>
    <dgm:pt modelId="{36779532-1B2F-4B8E-8DB7-AEA8CD193D8C}" type="sibTrans" cxnId="{643BFEA8-C6E4-46ED-ABB0-A6D0F4EAEDCC}">
      <dgm:prSet/>
      <dgm:spPr/>
      <dgm:t>
        <a:bodyPr/>
        <a:lstStyle/>
        <a:p>
          <a:endParaRPr lang="en-US"/>
        </a:p>
      </dgm:t>
    </dgm:pt>
    <dgm:pt modelId="{F0D680C3-76AA-402A-BBFB-62D47DA26003}">
      <dgm:prSet custT="1"/>
      <dgm:spPr/>
      <dgm:t>
        <a:bodyPr/>
        <a:lstStyle/>
        <a:p>
          <a:r>
            <a:rPr lang="en-US" sz="1800" dirty="0"/>
            <a:t>Inversion mutation</a:t>
          </a:r>
        </a:p>
      </dgm:t>
    </dgm:pt>
    <dgm:pt modelId="{B147C95F-9B51-4D35-85B5-0FB6C29DC2FB}" type="parTrans" cxnId="{B885F6E3-A85B-4917-AFBF-98E34BB546FC}">
      <dgm:prSet/>
      <dgm:spPr/>
      <dgm:t>
        <a:bodyPr/>
        <a:lstStyle/>
        <a:p>
          <a:endParaRPr lang="en-US"/>
        </a:p>
      </dgm:t>
    </dgm:pt>
    <dgm:pt modelId="{FDE91E98-D80E-47D7-9365-547904A7A20A}" type="sibTrans" cxnId="{B885F6E3-A85B-4917-AFBF-98E34BB546FC}">
      <dgm:prSet/>
      <dgm:spPr/>
      <dgm:t>
        <a:bodyPr/>
        <a:lstStyle/>
        <a:p>
          <a:endParaRPr lang="en-US"/>
        </a:p>
      </dgm:t>
    </dgm:pt>
    <dgm:pt modelId="{DCCBBDC4-ECD4-45BE-A60C-9F24DB907801}" type="pres">
      <dgm:prSet presAssocID="{B814A9E5-A429-437E-B23C-860B0CFBEE5C}" presName="root" presStyleCnt="0">
        <dgm:presLayoutVars>
          <dgm:dir/>
          <dgm:resizeHandles val="exact"/>
        </dgm:presLayoutVars>
      </dgm:prSet>
      <dgm:spPr/>
    </dgm:pt>
    <dgm:pt modelId="{4542218F-7328-4AF1-A59C-615C3A6F5816}" type="pres">
      <dgm:prSet presAssocID="{9898486C-9322-4571-8550-D64AE36A788E}" presName="compNode" presStyleCnt="0"/>
      <dgm:spPr/>
    </dgm:pt>
    <dgm:pt modelId="{07505648-2769-47E1-A64A-95D8D9C1B700}" type="pres">
      <dgm:prSet presAssocID="{9898486C-9322-4571-8550-D64AE36A78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D4E02EA-65C3-4BB4-959F-BAD20C0A1C2E}" type="pres">
      <dgm:prSet presAssocID="{9898486C-9322-4571-8550-D64AE36A788E}" presName="iconSpace" presStyleCnt="0"/>
      <dgm:spPr/>
    </dgm:pt>
    <dgm:pt modelId="{BE8766F2-4071-413D-9338-E2392FCCFBFF}" type="pres">
      <dgm:prSet presAssocID="{9898486C-9322-4571-8550-D64AE36A788E}" presName="parTx" presStyleLbl="revTx" presStyleIdx="0" presStyleCnt="4">
        <dgm:presLayoutVars>
          <dgm:chMax val="0"/>
          <dgm:chPref val="0"/>
        </dgm:presLayoutVars>
      </dgm:prSet>
      <dgm:spPr/>
    </dgm:pt>
    <dgm:pt modelId="{6A334723-DB9D-47FF-91AC-C8C09D7C3C65}" type="pres">
      <dgm:prSet presAssocID="{9898486C-9322-4571-8550-D64AE36A788E}" presName="txSpace" presStyleCnt="0"/>
      <dgm:spPr/>
    </dgm:pt>
    <dgm:pt modelId="{DF73908B-FD0C-4828-9938-74F773DA782C}" type="pres">
      <dgm:prSet presAssocID="{9898486C-9322-4571-8550-D64AE36A788E}" presName="desTx" presStyleLbl="revTx" presStyleIdx="1" presStyleCnt="4">
        <dgm:presLayoutVars/>
      </dgm:prSet>
      <dgm:spPr/>
    </dgm:pt>
    <dgm:pt modelId="{12F8E6B6-450A-4055-9ACE-2424E57C9536}" type="pres">
      <dgm:prSet presAssocID="{9E3999A6-C9C2-479A-8B6B-1A38A1B256F3}" presName="sibTrans" presStyleCnt="0"/>
      <dgm:spPr/>
    </dgm:pt>
    <dgm:pt modelId="{7D7D683F-F947-4E4E-9E47-FD71C667833D}" type="pres">
      <dgm:prSet presAssocID="{3110C35C-D924-4CD1-AF95-1A1FEC46E6CA}" presName="compNode" presStyleCnt="0"/>
      <dgm:spPr/>
    </dgm:pt>
    <dgm:pt modelId="{38BD7946-06AC-4D8B-B6B1-95ED70880D27}" type="pres">
      <dgm:prSet presAssocID="{3110C35C-D924-4CD1-AF95-1A1FEC46E6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801EBE-0827-4F61-A52D-8A0380A3BE4F}" type="pres">
      <dgm:prSet presAssocID="{3110C35C-D924-4CD1-AF95-1A1FEC46E6CA}" presName="iconSpace" presStyleCnt="0"/>
      <dgm:spPr/>
    </dgm:pt>
    <dgm:pt modelId="{CBEDD50D-E727-4872-9BC8-B9E98DE6824E}" type="pres">
      <dgm:prSet presAssocID="{3110C35C-D924-4CD1-AF95-1A1FEC46E6CA}" presName="parTx" presStyleLbl="revTx" presStyleIdx="2" presStyleCnt="4">
        <dgm:presLayoutVars>
          <dgm:chMax val="0"/>
          <dgm:chPref val="0"/>
        </dgm:presLayoutVars>
      </dgm:prSet>
      <dgm:spPr/>
    </dgm:pt>
    <dgm:pt modelId="{1B70D5B9-4680-478E-8710-F1B0A6119DDC}" type="pres">
      <dgm:prSet presAssocID="{3110C35C-D924-4CD1-AF95-1A1FEC46E6CA}" presName="txSpace" presStyleCnt="0"/>
      <dgm:spPr/>
    </dgm:pt>
    <dgm:pt modelId="{57948DE9-6CA7-41B5-B7DD-A4C7F122CA20}" type="pres">
      <dgm:prSet presAssocID="{3110C35C-D924-4CD1-AF95-1A1FEC46E6CA}" presName="desTx" presStyleLbl="revTx" presStyleIdx="3" presStyleCnt="4">
        <dgm:presLayoutVars/>
      </dgm:prSet>
      <dgm:spPr/>
    </dgm:pt>
  </dgm:ptLst>
  <dgm:cxnLst>
    <dgm:cxn modelId="{18B44E08-5067-4580-A25E-BEA3C02A8AE3}" srcId="{3110C35C-D924-4CD1-AF95-1A1FEC46E6CA}" destId="{7762B3C1-B19E-4F9F-965D-56D113F64E7B}" srcOrd="1" destOrd="0" parTransId="{7749CE97-38C6-4E95-A6A1-4442CA7D6CE8}" sibTransId="{D267CDA1-4F80-487A-9FED-70B32B676590}"/>
    <dgm:cxn modelId="{3876880D-B31D-4261-AF84-8BDB4179B211}" type="presOf" srcId="{CE8A7035-8767-46FC-BF25-73D79B228141}" destId="{57948DE9-6CA7-41B5-B7DD-A4C7F122CA20}" srcOrd="0" destOrd="3" presId="urn:microsoft.com/office/officeart/2018/5/layout/CenteredIconLabelDescriptionList"/>
    <dgm:cxn modelId="{C4F19D17-7EDD-41E8-96D8-1D3175E5DB79}" type="presOf" srcId="{F0D680C3-76AA-402A-BBFB-62D47DA26003}" destId="{57948DE9-6CA7-41B5-B7DD-A4C7F122CA20}" srcOrd="0" destOrd="4" presId="urn:microsoft.com/office/officeart/2018/5/layout/CenteredIconLabelDescriptionList"/>
    <dgm:cxn modelId="{B804672E-8B29-46C4-9837-6FC304B2C392}" type="presOf" srcId="{9898486C-9322-4571-8550-D64AE36A788E}" destId="{BE8766F2-4071-413D-9338-E2392FCCFBFF}" srcOrd="0" destOrd="0" presId="urn:microsoft.com/office/officeart/2018/5/layout/CenteredIconLabelDescriptionList"/>
    <dgm:cxn modelId="{17343538-B3DE-4A18-A30D-28768ADA5602}" type="presOf" srcId="{7762B3C1-B19E-4F9F-965D-56D113F64E7B}" destId="{57948DE9-6CA7-41B5-B7DD-A4C7F122CA20}" srcOrd="0" destOrd="1" presId="urn:microsoft.com/office/officeart/2018/5/layout/CenteredIconLabelDescriptionList"/>
    <dgm:cxn modelId="{37D2C039-1601-4604-B6A1-55F1CB8BBA26}" srcId="{3110C35C-D924-4CD1-AF95-1A1FEC46E6CA}" destId="{882038C9-A91A-4E16-B861-EA5243FEDF69}" srcOrd="2" destOrd="0" parTransId="{D6CFAA03-0DDA-4C62-9239-BE0BAC3CA14E}" sibTransId="{273CBDE3-34B2-4AA7-B50B-0DBBC46C3BBE}"/>
    <dgm:cxn modelId="{86E6AE66-B40E-4A64-A5D6-1FB5A3FFE5E6}" type="presOf" srcId="{B814A9E5-A429-437E-B23C-860B0CFBEE5C}" destId="{DCCBBDC4-ECD4-45BE-A60C-9F24DB907801}" srcOrd="0" destOrd="0" presId="urn:microsoft.com/office/officeart/2018/5/layout/CenteredIconLabelDescriptionList"/>
    <dgm:cxn modelId="{501A2F8C-1AB4-4F43-A768-D2BA3EB1DCB2}" srcId="{B814A9E5-A429-437E-B23C-860B0CFBEE5C}" destId="{3110C35C-D924-4CD1-AF95-1A1FEC46E6CA}" srcOrd="1" destOrd="0" parTransId="{0D6473C2-0AEC-4EE0-B0A3-B96D51A2B1B4}" sibTransId="{AE66C654-0091-4024-82FF-D803BFDAC766}"/>
    <dgm:cxn modelId="{F3574497-5884-48A6-AF05-6886D3D020FF}" srcId="{B814A9E5-A429-437E-B23C-860B0CFBEE5C}" destId="{9898486C-9322-4571-8550-D64AE36A788E}" srcOrd="0" destOrd="0" parTransId="{D1B2B6C0-4BE4-40A6-8C06-96823FC3748C}" sibTransId="{9E3999A6-C9C2-479A-8B6B-1A38A1B256F3}"/>
    <dgm:cxn modelId="{643BFEA8-C6E4-46ED-ABB0-A6D0F4EAEDCC}" srcId="{3110C35C-D924-4CD1-AF95-1A1FEC46E6CA}" destId="{CE8A7035-8767-46FC-BF25-73D79B228141}" srcOrd="3" destOrd="0" parTransId="{A7296A88-416F-40CD-AC23-807E7FED9AEF}" sibTransId="{36779532-1B2F-4B8E-8DB7-AEA8CD193D8C}"/>
    <dgm:cxn modelId="{0D27D7B2-7DD1-42DB-850A-894BB8BC53F2}" type="presOf" srcId="{3110C35C-D924-4CD1-AF95-1A1FEC46E6CA}" destId="{CBEDD50D-E727-4872-9BC8-B9E98DE6824E}" srcOrd="0" destOrd="0" presId="urn:microsoft.com/office/officeart/2018/5/layout/CenteredIconLabelDescriptionList"/>
    <dgm:cxn modelId="{47FE3CBE-A9D6-4191-B44B-9DD5A81298BC}" srcId="{3110C35C-D924-4CD1-AF95-1A1FEC46E6CA}" destId="{5A4494F9-ABEC-40E3-AE3A-67B43F9C45FB}" srcOrd="0" destOrd="0" parTransId="{9484BD14-2583-4CAB-9D0E-96E04629D05D}" sibTransId="{04B8C316-BEC8-4B53-A8FD-01003A6D318F}"/>
    <dgm:cxn modelId="{864246D2-1913-4994-93C5-AF43F18B33C5}" type="presOf" srcId="{5A4494F9-ABEC-40E3-AE3A-67B43F9C45FB}" destId="{57948DE9-6CA7-41B5-B7DD-A4C7F122CA20}" srcOrd="0" destOrd="0" presId="urn:microsoft.com/office/officeart/2018/5/layout/CenteredIconLabelDescriptionList"/>
    <dgm:cxn modelId="{B885F6E3-A85B-4917-AFBF-98E34BB546FC}" srcId="{3110C35C-D924-4CD1-AF95-1A1FEC46E6CA}" destId="{F0D680C3-76AA-402A-BBFB-62D47DA26003}" srcOrd="4" destOrd="0" parTransId="{B147C95F-9B51-4D35-85B5-0FB6C29DC2FB}" sibTransId="{FDE91E98-D80E-47D7-9365-547904A7A20A}"/>
    <dgm:cxn modelId="{D05480FE-7131-4527-8E02-8B5B25DD301A}" type="presOf" srcId="{882038C9-A91A-4E16-B861-EA5243FEDF69}" destId="{57948DE9-6CA7-41B5-B7DD-A4C7F122CA20}" srcOrd="0" destOrd="2" presId="urn:microsoft.com/office/officeart/2018/5/layout/CenteredIconLabelDescriptionList"/>
    <dgm:cxn modelId="{7278267B-435B-478C-9638-11D419DCE9A8}" type="presParOf" srcId="{DCCBBDC4-ECD4-45BE-A60C-9F24DB907801}" destId="{4542218F-7328-4AF1-A59C-615C3A6F5816}" srcOrd="0" destOrd="0" presId="urn:microsoft.com/office/officeart/2018/5/layout/CenteredIconLabelDescriptionList"/>
    <dgm:cxn modelId="{B0BB5A6A-A781-4651-9677-270ED3C56940}" type="presParOf" srcId="{4542218F-7328-4AF1-A59C-615C3A6F5816}" destId="{07505648-2769-47E1-A64A-95D8D9C1B700}" srcOrd="0" destOrd="0" presId="urn:microsoft.com/office/officeart/2018/5/layout/CenteredIconLabelDescriptionList"/>
    <dgm:cxn modelId="{F6995791-8F3F-4F8B-A654-0AF50A8C0B15}" type="presParOf" srcId="{4542218F-7328-4AF1-A59C-615C3A6F5816}" destId="{2D4E02EA-65C3-4BB4-959F-BAD20C0A1C2E}" srcOrd="1" destOrd="0" presId="urn:microsoft.com/office/officeart/2018/5/layout/CenteredIconLabelDescriptionList"/>
    <dgm:cxn modelId="{9959158B-9187-4A60-8741-746C3D2C4CA7}" type="presParOf" srcId="{4542218F-7328-4AF1-A59C-615C3A6F5816}" destId="{BE8766F2-4071-413D-9338-E2392FCCFBFF}" srcOrd="2" destOrd="0" presId="urn:microsoft.com/office/officeart/2018/5/layout/CenteredIconLabelDescriptionList"/>
    <dgm:cxn modelId="{7C02E94F-4C98-4C2F-9C86-22BEDC5CA68F}" type="presParOf" srcId="{4542218F-7328-4AF1-A59C-615C3A6F5816}" destId="{6A334723-DB9D-47FF-91AC-C8C09D7C3C65}" srcOrd="3" destOrd="0" presId="urn:microsoft.com/office/officeart/2018/5/layout/CenteredIconLabelDescriptionList"/>
    <dgm:cxn modelId="{78B79E55-9D65-45F1-ABE6-CBAB0F17EE87}" type="presParOf" srcId="{4542218F-7328-4AF1-A59C-615C3A6F5816}" destId="{DF73908B-FD0C-4828-9938-74F773DA782C}" srcOrd="4" destOrd="0" presId="urn:microsoft.com/office/officeart/2018/5/layout/CenteredIconLabelDescriptionList"/>
    <dgm:cxn modelId="{74E87863-6109-4E1D-A46E-F4FF55DC64E1}" type="presParOf" srcId="{DCCBBDC4-ECD4-45BE-A60C-9F24DB907801}" destId="{12F8E6B6-450A-4055-9ACE-2424E57C9536}" srcOrd="1" destOrd="0" presId="urn:microsoft.com/office/officeart/2018/5/layout/CenteredIconLabelDescriptionList"/>
    <dgm:cxn modelId="{04A52C04-B6A9-4857-BE15-0849E860505A}" type="presParOf" srcId="{DCCBBDC4-ECD4-45BE-A60C-9F24DB907801}" destId="{7D7D683F-F947-4E4E-9E47-FD71C667833D}" srcOrd="2" destOrd="0" presId="urn:microsoft.com/office/officeart/2018/5/layout/CenteredIconLabelDescriptionList"/>
    <dgm:cxn modelId="{C7B52246-2E48-4CDF-8A37-1D423F22A83B}" type="presParOf" srcId="{7D7D683F-F947-4E4E-9E47-FD71C667833D}" destId="{38BD7946-06AC-4D8B-B6B1-95ED70880D27}" srcOrd="0" destOrd="0" presId="urn:microsoft.com/office/officeart/2018/5/layout/CenteredIconLabelDescriptionList"/>
    <dgm:cxn modelId="{07236378-BFB3-44A5-83E8-AD7610104B83}" type="presParOf" srcId="{7D7D683F-F947-4E4E-9E47-FD71C667833D}" destId="{D8801EBE-0827-4F61-A52D-8A0380A3BE4F}" srcOrd="1" destOrd="0" presId="urn:microsoft.com/office/officeart/2018/5/layout/CenteredIconLabelDescriptionList"/>
    <dgm:cxn modelId="{1C1B90D3-DC77-462B-BF1F-EB6BE5559894}" type="presParOf" srcId="{7D7D683F-F947-4E4E-9E47-FD71C667833D}" destId="{CBEDD50D-E727-4872-9BC8-B9E98DE6824E}" srcOrd="2" destOrd="0" presId="urn:microsoft.com/office/officeart/2018/5/layout/CenteredIconLabelDescriptionList"/>
    <dgm:cxn modelId="{B2FAC79B-7759-4A40-9FE9-37668760B42F}" type="presParOf" srcId="{7D7D683F-F947-4E4E-9E47-FD71C667833D}" destId="{1B70D5B9-4680-478E-8710-F1B0A6119DDC}" srcOrd="3" destOrd="0" presId="urn:microsoft.com/office/officeart/2018/5/layout/CenteredIconLabelDescriptionList"/>
    <dgm:cxn modelId="{A02B3F53-4A10-423F-B5C2-974C20D6C38D}" type="presParOf" srcId="{7D7D683F-F947-4E4E-9E47-FD71C667833D}" destId="{57948DE9-6CA7-41B5-B7DD-A4C7F122CA2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12281-2E1D-40DD-B67B-B1E67E05732A}">
      <dsp:nvSpPr>
        <dsp:cNvPr id="0" name=""/>
        <dsp:cNvSpPr/>
      </dsp:nvSpPr>
      <dsp:spPr>
        <a:xfrm>
          <a:off x="0" y="664"/>
          <a:ext cx="51229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F7E28-2F16-4A8E-91E8-4ACBCF3956A7}">
      <dsp:nvSpPr>
        <dsp:cNvPr id="0" name=""/>
        <dsp:cNvSpPr/>
      </dsp:nvSpPr>
      <dsp:spPr>
        <a:xfrm>
          <a:off x="0" y="664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Genetic Algorithm Introduction</a:t>
          </a:r>
        </a:p>
      </dsp:txBody>
      <dsp:txXfrm>
        <a:off x="0" y="664"/>
        <a:ext cx="5122926" cy="1087870"/>
      </dsp:txXfrm>
    </dsp:sp>
    <dsp:sp modelId="{87D6AC00-FA80-4424-8867-3B014E569F16}">
      <dsp:nvSpPr>
        <dsp:cNvPr id="0" name=""/>
        <dsp:cNvSpPr/>
      </dsp:nvSpPr>
      <dsp:spPr>
        <a:xfrm>
          <a:off x="0" y="1088534"/>
          <a:ext cx="51229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76538-B1CB-4805-8E65-82630B727FED}">
      <dsp:nvSpPr>
        <dsp:cNvPr id="0" name=""/>
        <dsp:cNvSpPr/>
      </dsp:nvSpPr>
      <dsp:spPr>
        <a:xfrm>
          <a:off x="0" y="1088534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Structures Used in GA</a:t>
          </a:r>
        </a:p>
      </dsp:txBody>
      <dsp:txXfrm>
        <a:off x="0" y="1088534"/>
        <a:ext cx="5122926" cy="1087870"/>
      </dsp:txXfrm>
    </dsp:sp>
    <dsp:sp modelId="{A357203B-E7DE-405F-A411-81FC68731F6D}">
      <dsp:nvSpPr>
        <dsp:cNvPr id="0" name=""/>
        <dsp:cNvSpPr/>
      </dsp:nvSpPr>
      <dsp:spPr>
        <a:xfrm>
          <a:off x="0" y="2176404"/>
          <a:ext cx="51229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13060-9005-4D56-8F3D-4FADC65E653A}">
      <dsp:nvSpPr>
        <dsp:cNvPr id="0" name=""/>
        <dsp:cNvSpPr/>
      </dsp:nvSpPr>
      <dsp:spPr>
        <a:xfrm>
          <a:off x="0" y="2176404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Reproduction</a:t>
          </a:r>
        </a:p>
      </dsp:txBody>
      <dsp:txXfrm>
        <a:off x="0" y="2176404"/>
        <a:ext cx="5122926" cy="1087870"/>
      </dsp:txXfrm>
    </dsp:sp>
    <dsp:sp modelId="{296C1493-260E-4F78-96FA-EAADDE756CEB}">
      <dsp:nvSpPr>
        <dsp:cNvPr id="0" name=""/>
        <dsp:cNvSpPr/>
      </dsp:nvSpPr>
      <dsp:spPr>
        <a:xfrm>
          <a:off x="0" y="3264275"/>
          <a:ext cx="51229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04F7A-EFB7-41EF-9825-E1075184906B}">
      <dsp:nvSpPr>
        <dsp:cNvPr id="0" name=""/>
        <dsp:cNvSpPr/>
      </dsp:nvSpPr>
      <dsp:spPr>
        <a:xfrm>
          <a:off x="0" y="3264275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Crossover</a:t>
          </a:r>
        </a:p>
      </dsp:txBody>
      <dsp:txXfrm>
        <a:off x="0" y="3264275"/>
        <a:ext cx="5122926" cy="1087870"/>
      </dsp:txXfrm>
    </dsp:sp>
    <dsp:sp modelId="{FC4D9195-FC61-46B7-BA8C-480E2A43B67B}">
      <dsp:nvSpPr>
        <dsp:cNvPr id="0" name=""/>
        <dsp:cNvSpPr/>
      </dsp:nvSpPr>
      <dsp:spPr>
        <a:xfrm>
          <a:off x="0" y="4352145"/>
          <a:ext cx="51229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2851-E984-4444-86F6-52B1A70BF284}">
      <dsp:nvSpPr>
        <dsp:cNvPr id="0" name=""/>
        <dsp:cNvSpPr/>
      </dsp:nvSpPr>
      <dsp:spPr>
        <a:xfrm>
          <a:off x="0" y="4352145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Mutation</a:t>
          </a:r>
        </a:p>
      </dsp:txBody>
      <dsp:txXfrm>
        <a:off x="0" y="4352145"/>
        <a:ext cx="5122926" cy="1087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4BB33-FD40-43F2-A8B3-1D8B3CFBA2E7}">
      <dsp:nvSpPr>
        <dsp:cNvPr id="0" name=""/>
        <dsp:cNvSpPr/>
      </dsp:nvSpPr>
      <dsp:spPr>
        <a:xfrm>
          <a:off x="1180121" y="514915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6C343-421C-47F7-9BDB-5222C786B61E}">
      <dsp:nvSpPr>
        <dsp:cNvPr id="0" name=""/>
        <dsp:cNvSpPr/>
      </dsp:nvSpPr>
      <dsp:spPr>
        <a:xfrm>
          <a:off x="2351" y="1926107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Combining two parent chromosomes to create offspring chromosomes.</a:t>
          </a:r>
        </a:p>
      </dsp:txBody>
      <dsp:txXfrm>
        <a:off x="2351" y="1926107"/>
        <a:ext cx="3623906" cy="543585"/>
      </dsp:txXfrm>
    </dsp:sp>
    <dsp:sp modelId="{B5D97D12-BE2D-475A-8115-66B387CAE8DB}">
      <dsp:nvSpPr>
        <dsp:cNvPr id="0" name=""/>
        <dsp:cNvSpPr/>
      </dsp:nvSpPr>
      <dsp:spPr>
        <a:xfrm>
          <a:off x="2351" y="2536123"/>
          <a:ext cx="3623906" cy="1300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8D064-EC74-4760-AD29-60FFAF3FF2E0}">
      <dsp:nvSpPr>
        <dsp:cNvPr id="0" name=""/>
        <dsp:cNvSpPr/>
      </dsp:nvSpPr>
      <dsp:spPr>
        <a:xfrm>
          <a:off x="5438211" y="514915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32F6-4E2F-4020-B8A4-93C5C355949F}">
      <dsp:nvSpPr>
        <dsp:cNvPr id="0" name=""/>
        <dsp:cNvSpPr/>
      </dsp:nvSpPr>
      <dsp:spPr>
        <a:xfrm>
          <a:off x="4260441" y="1926107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Types:</a:t>
          </a:r>
        </a:p>
      </dsp:txBody>
      <dsp:txXfrm>
        <a:off x="4260441" y="1926107"/>
        <a:ext cx="3623906" cy="543585"/>
      </dsp:txXfrm>
    </dsp:sp>
    <dsp:sp modelId="{9379B7DF-2D10-4D58-84DC-D907E5BCAE33}">
      <dsp:nvSpPr>
        <dsp:cNvPr id="0" name=""/>
        <dsp:cNvSpPr/>
      </dsp:nvSpPr>
      <dsp:spPr>
        <a:xfrm>
          <a:off x="4260441" y="2536123"/>
          <a:ext cx="3623906" cy="1300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One-point Crossover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Davis' Order Crossover (OX1)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Cyclic Crossover (CX)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Partially Matched Crossover (PMX)</a:t>
          </a:r>
        </a:p>
      </dsp:txBody>
      <dsp:txXfrm>
        <a:off x="4260441" y="2536123"/>
        <a:ext cx="3623906" cy="1300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05648-2769-47E1-A64A-95D8D9C1B700}">
      <dsp:nvSpPr>
        <dsp:cNvPr id="0" name=""/>
        <dsp:cNvSpPr/>
      </dsp:nvSpPr>
      <dsp:spPr>
        <a:xfrm>
          <a:off x="1180121" y="308396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766F2-4071-413D-9338-E2392FCCFBFF}">
      <dsp:nvSpPr>
        <dsp:cNvPr id="0" name=""/>
        <dsp:cNvSpPr/>
      </dsp:nvSpPr>
      <dsp:spPr>
        <a:xfrm>
          <a:off x="2351" y="173734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Small random tweak in the chromosome to get new solution</a:t>
          </a:r>
        </a:p>
      </dsp:txBody>
      <dsp:txXfrm>
        <a:off x="2351" y="1737349"/>
        <a:ext cx="3623906" cy="543585"/>
      </dsp:txXfrm>
    </dsp:sp>
    <dsp:sp modelId="{DF73908B-FD0C-4828-9938-74F773DA782C}">
      <dsp:nvSpPr>
        <dsp:cNvPr id="0" name=""/>
        <dsp:cNvSpPr/>
      </dsp:nvSpPr>
      <dsp:spPr>
        <a:xfrm>
          <a:off x="2351" y="2355626"/>
          <a:ext cx="3623906" cy="168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D7946-06AC-4D8B-B6B1-95ED70880D27}">
      <dsp:nvSpPr>
        <dsp:cNvPr id="0" name=""/>
        <dsp:cNvSpPr/>
      </dsp:nvSpPr>
      <dsp:spPr>
        <a:xfrm>
          <a:off x="5438211" y="308396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DD50D-E727-4872-9BC8-B9E98DE6824E}">
      <dsp:nvSpPr>
        <dsp:cNvPr id="0" name=""/>
        <dsp:cNvSpPr/>
      </dsp:nvSpPr>
      <dsp:spPr>
        <a:xfrm>
          <a:off x="4260441" y="173734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Types:</a:t>
          </a:r>
        </a:p>
      </dsp:txBody>
      <dsp:txXfrm>
        <a:off x="4260441" y="1737349"/>
        <a:ext cx="3623906" cy="543585"/>
      </dsp:txXfrm>
    </dsp:sp>
    <dsp:sp modelId="{57948DE9-6CA7-41B5-B7DD-A4C7F122CA20}">
      <dsp:nvSpPr>
        <dsp:cNvPr id="0" name=""/>
        <dsp:cNvSpPr/>
      </dsp:nvSpPr>
      <dsp:spPr>
        <a:xfrm>
          <a:off x="4260441" y="2355626"/>
          <a:ext cx="3623906" cy="168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Bit flip mutation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resetting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Swap mutation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Scramble mutation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Inversion mutation</a:t>
          </a:r>
        </a:p>
      </dsp:txBody>
      <dsp:txXfrm>
        <a:off x="4260441" y="2355626"/>
        <a:ext cx="3623906" cy="168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834C7-89E4-1A46-BD33-B06398B6699D}" type="datetimeFigureOut">
              <a:rPr lang="en-NP" smtClean="0"/>
              <a:t>21/08/2023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E83EC-3F1B-2E49-8410-32C1F11CEAF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233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two random crossover points in the parent and copy the segment between them from the first parent to the first offspring.</a:t>
            </a:r>
          </a:p>
          <a:p>
            <a:endParaRPr lang="en-US" dirty="0"/>
          </a:p>
          <a:p>
            <a:r>
              <a:rPr lang="en-US" dirty="0"/>
              <a:t>Now, starting from the second crossover point in the second parent, copy the remaining unused numbers from the second parent to the first child, wrapping around the list.</a:t>
            </a:r>
          </a:p>
          <a:p>
            <a:endParaRPr lang="en-US" dirty="0"/>
          </a:p>
          <a:p>
            <a:r>
              <a:rPr lang="en-US" dirty="0"/>
              <a:t>Repeat for the second child with the parent’s role reversed.</a:t>
            </a:r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E83EC-3F1B-2E49-8410-32C1F11CEAF4}" type="slidenum">
              <a:rPr lang="en-NP" smtClean="0"/>
              <a:t>24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215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2C37-941D-4080-8582-CBACC684242A}" type="datetime1">
              <a:rPr lang="LID4096" smtClean="0"/>
              <a:t>8/21/23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8323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6FBF-9AFE-4DA1-A7EB-F96AC6A623FE}" type="datetime1">
              <a:rPr lang="LID4096" smtClean="0"/>
              <a:t>8/21/23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334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150-F6F6-4885-A335-D467DB05576C}" type="datetime1">
              <a:rPr lang="LID4096" smtClean="0"/>
              <a:t>8/21/23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3163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7D4-491D-46D7-86F8-8094067454A0}" type="datetime1">
              <a:rPr lang="LID4096" smtClean="0"/>
              <a:t>8/21/23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299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78C6-830F-4BAD-9922-56AFA4666766}" type="datetime1">
              <a:rPr lang="LID4096" smtClean="0"/>
              <a:t>8/21/23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5178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B793-024D-4960-98F5-D8CB198F7268}" type="datetime1">
              <a:rPr lang="LID4096" smtClean="0"/>
              <a:t>8/21/23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7805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B608-32F0-4A58-88E3-8DF795E5CB4D}" type="datetime1">
              <a:rPr lang="LID4096" smtClean="0"/>
              <a:t>8/21/23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684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0669-3F1E-4921-93F4-0D8841459289}" type="datetime1">
              <a:rPr lang="LID4096" smtClean="0"/>
              <a:t>8/21/23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5901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CA8-C5AD-47C2-9EB8-A36EAA50FC27}" type="datetime1">
              <a:rPr lang="LID4096" smtClean="0"/>
              <a:t>8/21/23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503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6810-A2A1-4E3C-9A35-82C8D26EE7C9}" type="datetime1">
              <a:rPr lang="LID4096" smtClean="0"/>
              <a:t>8/21/23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685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9D2-B517-41ED-847E-02C1AAA94F27}" type="datetime1">
              <a:rPr lang="LID4096" smtClean="0"/>
              <a:t>8/21/23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245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46D1-BA45-473E-A2CB-F7D093B169B3}" type="datetime1">
              <a:rPr lang="LID4096" smtClean="0"/>
              <a:t>8/21/23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78C3-2519-514E-A28D-562597927CD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3170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D572D-2399-5D4F-D72C-7B5361D5C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1690" y="402448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NP" sz="3500" b="1" dirty="0">
                <a:solidFill>
                  <a:schemeClr val="tx2"/>
                </a:solidFill>
              </a:rPr>
              <a:t>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25B46-7F57-D9BB-8EE4-0CDCA26AA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1919" y="4887502"/>
            <a:ext cx="3604268" cy="1103716"/>
          </a:xfrm>
        </p:spPr>
        <p:txBody>
          <a:bodyPr anchor="b">
            <a:normAutofit/>
          </a:bodyPr>
          <a:lstStyle/>
          <a:p>
            <a:pPr algn="l"/>
            <a:r>
              <a:rPr lang="en-NP" sz="1600" dirty="0">
                <a:solidFill>
                  <a:schemeClr val="tx2"/>
                </a:solidFill>
              </a:rPr>
              <a:t>Presented By:</a:t>
            </a:r>
          </a:p>
          <a:p>
            <a:pPr algn="l"/>
            <a:r>
              <a:rPr lang="en-NP" sz="1600" dirty="0">
                <a:solidFill>
                  <a:schemeClr val="tx2"/>
                </a:solidFill>
              </a:rPr>
              <a:t>Dipesh Paudel (16/077)</a:t>
            </a:r>
          </a:p>
          <a:p>
            <a:pPr algn="l"/>
            <a:r>
              <a:rPr lang="en-NP" sz="1600" dirty="0">
                <a:solidFill>
                  <a:schemeClr val="tx2"/>
                </a:solidFill>
              </a:rPr>
              <a:t>Madan Bhandari (18/077)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D3ECC66E-3086-823F-5A40-7AD85248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92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E73C-B849-969A-ACA4-60D4C6C6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Phenotype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2F39-501D-17BA-A5DD-494CF3FD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3337269"/>
            <a:ext cx="4162457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How actually it looks like in nature.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AF302-25BC-4591-BBAB-DA3302D2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295F-C71B-42FB-AA42-B007D07D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10</a:t>
            </a:fld>
            <a:endParaRPr lang="en-NP"/>
          </a:p>
        </p:txBody>
      </p:sp>
      <p:pic>
        <p:nvPicPr>
          <p:cNvPr id="1026" name="Picture 2" descr="A pure tall Pea plant is crossed with pure dwarf Pea plant. The progeny is  self - pollinated. The ratio of true breeding tall Pea plants to true  breeding dwarf Pea plants">
            <a:extLst>
              <a:ext uri="{FF2B5EF4-FFF2-40B4-BE49-F238E27FC236}">
                <a16:creationId xmlns:a16="http://schemas.microsoft.com/office/drawing/2014/main" id="{5857531D-B742-402D-9E43-C57689D3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393" y="2955246"/>
            <a:ext cx="3694765" cy="34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2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80E15-25CE-5504-0793-EB389FE4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 dirty="0"/>
              <a:t>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D05D-08FA-88F4-38A7-5AF7AA36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121653"/>
            <a:ext cx="7882128" cy="3291338"/>
          </a:xfrm>
        </p:spPr>
        <p:txBody>
          <a:bodyPr>
            <a:normAutofit lnSpcReduction="10000"/>
          </a:bodyPr>
          <a:lstStyle/>
          <a:p>
            <a:r>
              <a:rPr lang="en-NP" sz="1900" dirty="0"/>
              <a:t>Conversion of solution set from Phenotype to Genotype.</a:t>
            </a:r>
          </a:p>
          <a:p>
            <a:r>
              <a:rPr lang="en-NP" sz="1900" dirty="0"/>
              <a:t>It can be:</a:t>
            </a:r>
            <a:r>
              <a:rPr lang="en-US" sz="1900" dirty="0"/>
              <a:t> (Genotype Representation)</a:t>
            </a:r>
            <a:endParaRPr lang="en-NP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NP" sz="1900" b="1" dirty="0"/>
              <a:t>Binary representation</a:t>
            </a:r>
          </a:p>
          <a:p>
            <a:pPr lvl="2"/>
            <a:r>
              <a:rPr lang="en-US" sz="1900" dirty="0"/>
              <a:t>B</a:t>
            </a:r>
            <a:r>
              <a:rPr lang="en-NP" sz="1900" dirty="0"/>
              <a:t>oolean 0</a:t>
            </a:r>
            <a:r>
              <a:rPr lang="en-US" sz="1900" dirty="0"/>
              <a:t>(absent)</a:t>
            </a:r>
            <a:r>
              <a:rPr lang="en-NP" sz="1900" dirty="0"/>
              <a:t> or 1</a:t>
            </a:r>
            <a:r>
              <a:rPr lang="en-US" sz="1900" dirty="0"/>
              <a:t>(Present)</a:t>
            </a:r>
            <a:r>
              <a:rPr lang="en-NP" sz="1900" dirty="0"/>
              <a:t>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P" sz="1900" b="1" dirty="0"/>
              <a:t>Real value representation</a:t>
            </a:r>
          </a:p>
          <a:p>
            <a:pPr lvl="2"/>
            <a:r>
              <a:rPr lang="en-NP" sz="1900" dirty="0"/>
              <a:t>Using the actual value of gene</a:t>
            </a:r>
            <a:r>
              <a:rPr lang="en-US" sz="1900" dirty="0"/>
              <a:t> (Floating point value)</a:t>
            </a:r>
            <a:endParaRPr lang="en-NP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NP" sz="1900" b="1" dirty="0"/>
              <a:t>Integer representation</a:t>
            </a:r>
          </a:p>
          <a:p>
            <a:pPr lvl="2"/>
            <a:r>
              <a:rPr lang="en-NP" sz="1900" dirty="0"/>
              <a:t>Integer (whole number) used for representation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Permutation</a:t>
            </a:r>
          </a:p>
          <a:p>
            <a:pPr lvl="2"/>
            <a:r>
              <a:rPr lang="en-US" dirty="0"/>
              <a:t>Positional Significance – e.g. TSP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8713-B379-455B-99E7-EBD60CFF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F7BC-C6F3-417C-8A2B-478EA437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11</a:t>
            </a:fld>
            <a:endParaRPr lang="en-NP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324731-F8CB-489C-8574-3B12CDBEB30C}"/>
              </a:ext>
            </a:extLst>
          </p:cNvPr>
          <p:cNvGrpSpPr/>
          <p:nvPr/>
        </p:nvGrpSpPr>
        <p:grpSpPr>
          <a:xfrm>
            <a:off x="5418817" y="906625"/>
            <a:ext cx="3264808" cy="1386568"/>
            <a:chOff x="5287735" y="3909623"/>
            <a:chExt cx="3264808" cy="13865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06DC2F-295F-429D-9B1E-8A2DE1929D5B}"/>
                </a:ext>
              </a:extLst>
            </p:cNvPr>
            <p:cNvSpPr/>
            <p:nvPr/>
          </p:nvSpPr>
          <p:spPr>
            <a:xfrm>
              <a:off x="5287735" y="3909623"/>
              <a:ext cx="1654629" cy="5370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Genotype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1C14F6-1F7F-47FF-9388-339C696E482A}"/>
                </a:ext>
              </a:extLst>
            </p:cNvPr>
            <p:cNvSpPr/>
            <p:nvPr/>
          </p:nvSpPr>
          <p:spPr>
            <a:xfrm>
              <a:off x="5287735" y="4759162"/>
              <a:ext cx="1654629" cy="5370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Phenotype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36F51F91-7EBD-411C-96FA-8AABD398778E}"/>
                </a:ext>
              </a:extLst>
            </p:cNvPr>
            <p:cNvCxnSpPr>
              <a:stCxn id="9" idx="1"/>
              <a:endCxn id="11" idx="1"/>
            </p:cNvCxnSpPr>
            <p:nvPr/>
          </p:nvCxnSpPr>
          <p:spPr>
            <a:xfrm rot="10800000" flipV="1">
              <a:off x="5287735" y="4178137"/>
              <a:ext cx="12700" cy="84953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59579E-D8DF-4C3E-AC95-4A002ACC3F30}"/>
                </a:ext>
              </a:extLst>
            </p:cNvPr>
            <p:cNvSpPr txBox="1"/>
            <p:nvPr/>
          </p:nvSpPr>
          <p:spPr>
            <a:xfrm>
              <a:off x="7258958" y="4389830"/>
              <a:ext cx="129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Encoding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55C583-581E-4A5A-81ED-44E4EEB46DD2}"/>
              </a:ext>
            </a:extLst>
          </p:cNvPr>
          <p:cNvCxnSpPr>
            <a:stCxn id="11" idx="3"/>
            <a:endCxn id="9" idx="3"/>
          </p:cNvCxnSpPr>
          <p:nvPr/>
        </p:nvCxnSpPr>
        <p:spPr>
          <a:xfrm flipV="1">
            <a:off x="7073446" y="1175140"/>
            <a:ext cx="12700" cy="8495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9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42DAC-1612-BF38-DB25-D46CC14E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Decoding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EA50-5FAF-CD9A-DD25-1EB39E66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NP" sz="1900" dirty="0"/>
              <a:t>Reverse of Encoding</a:t>
            </a:r>
          </a:p>
          <a:p>
            <a:r>
              <a:rPr lang="en-US" sz="1900" dirty="0"/>
              <a:t>i.e. Conversion from genotype to phenotype.</a:t>
            </a:r>
            <a:endParaRPr lang="en-NP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7B373-78C7-4599-9224-55EBD534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750F4-A1E3-4DE7-8755-02883612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12</a:t>
            </a:fld>
            <a:endParaRPr lang="en-NP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CABE70-B79D-42CC-8520-1EF5F5962A40}"/>
              </a:ext>
            </a:extLst>
          </p:cNvPr>
          <p:cNvGrpSpPr/>
          <p:nvPr/>
        </p:nvGrpSpPr>
        <p:grpSpPr>
          <a:xfrm>
            <a:off x="2036028" y="4470626"/>
            <a:ext cx="3135087" cy="1386568"/>
            <a:chOff x="2364013" y="4644571"/>
            <a:chExt cx="3135087" cy="13865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04637-6640-427B-9010-7FC34F2FCF88}"/>
                </a:ext>
              </a:extLst>
            </p:cNvPr>
            <p:cNvSpPr/>
            <p:nvPr/>
          </p:nvSpPr>
          <p:spPr>
            <a:xfrm>
              <a:off x="3831771" y="4644571"/>
              <a:ext cx="1654629" cy="5370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Genotype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DEA8E9-4206-4224-94EC-2D10FCB4FE8C}"/>
                </a:ext>
              </a:extLst>
            </p:cNvPr>
            <p:cNvSpPr/>
            <p:nvPr/>
          </p:nvSpPr>
          <p:spPr>
            <a:xfrm>
              <a:off x="3831771" y="5494110"/>
              <a:ext cx="1654629" cy="5370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Phenotype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2988230-313C-41EC-886A-DDEC90E68B77}"/>
                </a:ext>
              </a:extLst>
            </p:cNvPr>
            <p:cNvCxnSpPr>
              <a:stCxn id="6" idx="1"/>
              <a:endCxn id="11" idx="1"/>
            </p:cNvCxnSpPr>
            <p:nvPr/>
          </p:nvCxnSpPr>
          <p:spPr>
            <a:xfrm rot="10800000" flipV="1">
              <a:off x="3831771" y="4913085"/>
              <a:ext cx="12700" cy="84953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79EC2F-DB6B-468F-9118-0A770B8965DB}"/>
                </a:ext>
              </a:extLst>
            </p:cNvPr>
            <p:cNvSpPr txBox="1"/>
            <p:nvPr/>
          </p:nvSpPr>
          <p:spPr>
            <a:xfrm>
              <a:off x="2364013" y="5153189"/>
              <a:ext cx="129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Decoding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3C23044-0696-478F-95AB-3B6F5F8288DC}"/>
                </a:ext>
              </a:extLst>
            </p:cNvPr>
            <p:cNvCxnSpPr>
              <a:stCxn id="11" idx="3"/>
              <a:endCxn id="6" idx="3"/>
            </p:cNvCxnSpPr>
            <p:nvPr/>
          </p:nvCxnSpPr>
          <p:spPr>
            <a:xfrm flipV="1">
              <a:off x="5486400" y="4913086"/>
              <a:ext cx="12700" cy="84953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31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7196-DCE6-0B45-1E43-12F677B9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Fitness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C970-B2A6-A552-B95F-FAADA381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NP" sz="1900" dirty="0"/>
              <a:t>Function used to determine how fit a particular chromosome is.</a:t>
            </a:r>
          </a:p>
          <a:p>
            <a:r>
              <a:rPr lang="en-US" sz="1900" dirty="0"/>
              <a:t>H</a:t>
            </a:r>
            <a:r>
              <a:rPr lang="en-NP" sz="1900" dirty="0"/>
              <a:t>ow fit the chromosome is toward the optimal solution</a:t>
            </a:r>
            <a:r>
              <a:rPr lang="en-US" sz="1900" dirty="0"/>
              <a:t>?</a:t>
            </a:r>
            <a:endParaRPr lang="en-NP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9FA00-A1A7-40D4-AF71-5F43480C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F2D55-F6DB-4412-B835-94867F8A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632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FADFE-5805-DB3C-DC6A-872D686B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 dirty="0"/>
              <a:t>Genetic Operators</a:t>
            </a:r>
            <a:r>
              <a:rPr lang="en-US" sz="5200" dirty="0"/>
              <a:t>(3 Types)</a:t>
            </a:r>
            <a:endParaRPr lang="en-NP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4D7A-C503-D3FF-8B72-AE65A073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NP" sz="1900" dirty="0"/>
              <a:t>Reproduction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NP" sz="1900" dirty="0"/>
              <a:t>Crossover</a:t>
            </a:r>
          </a:p>
          <a:p>
            <a:pPr marL="457200" indent="-457200">
              <a:buFont typeface="+mj-lt"/>
              <a:buAutoNum type="arabicPeriod"/>
            </a:pPr>
            <a:r>
              <a:rPr lang="en-NP" sz="1900" dirty="0"/>
              <a:t>Mutation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4D469-E31C-4C89-BFFE-8E2CBA8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3A4D-A02E-409D-82CD-1675D7C9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6090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F4C7F-77B4-4153-BEDA-51158AC1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Genetic Algorithm</a:t>
            </a: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639A1-A2B8-4341-8B2D-17FC16A9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15</a:t>
            </a:fld>
            <a:endParaRPr lang="en-NP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1C34C0-0AFA-4CBF-8449-F0E38D835F32}"/>
              </a:ext>
            </a:extLst>
          </p:cNvPr>
          <p:cNvGrpSpPr/>
          <p:nvPr/>
        </p:nvGrpSpPr>
        <p:grpSpPr>
          <a:xfrm>
            <a:off x="1328964" y="645886"/>
            <a:ext cx="5594350" cy="4288800"/>
            <a:chOff x="1328964" y="645886"/>
            <a:chExt cx="5594350" cy="428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B2F70-12E8-428E-88BC-CFCA74E14E30}"/>
                </a:ext>
              </a:extLst>
            </p:cNvPr>
            <p:cNvSpPr/>
            <p:nvPr/>
          </p:nvSpPr>
          <p:spPr>
            <a:xfrm>
              <a:off x="3028950" y="645886"/>
              <a:ext cx="3894364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Population initialization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D81C73-750A-4FC5-9645-CC28E9C0EF87}"/>
                </a:ext>
              </a:extLst>
            </p:cNvPr>
            <p:cNvSpPr/>
            <p:nvPr/>
          </p:nvSpPr>
          <p:spPr>
            <a:xfrm>
              <a:off x="3028950" y="1415143"/>
              <a:ext cx="3894364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Fitness function Calculation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E31870-308E-480C-955B-199A44EC4CD5}"/>
                </a:ext>
              </a:extLst>
            </p:cNvPr>
            <p:cNvSpPr/>
            <p:nvPr/>
          </p:nvSpPr>
          <p:spPr>
            <a:xfrm>
              <a:off x="3028950" y="2173514"/>
              <a:ext cx="3894364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Crossover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5CBB93-A619-4024-B3E3-133531C1B6AF}"/>
                </a:ext>
              </a:extLst>
            </p:cNvPr>
            <p:cNvSpPr/>
            <p:nvPr/>
          </p:nvSpPr>
          <p:spPr>
            <a:xfrm>
              <a:off x="3028950" y="2953655"/>
              <a:ext cx="3894364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Mutation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ED8D0-567C-4D4A-8F61-4B326C499EBC}"/>
                </a:ext>
              </a:extLst>
            </p:cNvPr>
            <p:cNvSpPr/>
            <p:nvPr/>
          </p:nvSpPr>
          <p:spPr>
            <a:xfrm>
              <a:off x="3028950" y="3692410"/>
              <a:ext cx="3894364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Survivor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8014AF-81C7-4A54-BD36-EE417D71771A}"/>
                </a:ext>
              </a:extLst>
            </p:cNvPr>
            <p:cNvSpPr/>
            <p:nvPr/>
          </p:nvSpPr>
          <p:spPr>
            <a:xfrm>
              <a:off x="3028950" y="4477486"/>
              <a:ext cx="3894364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Terminate and Return Best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6FD1BF-58D1-487C-B2D3-32356D072B1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976132" y="1103086"/>
              <a:ext cx="0" cy="3120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B6E13-3D9F-4D2C-8ABD-7904748DCFA8}"/>
                </a:ext>
              </a:extLst>
            </p:cNvPr>
            <p:cNvCxnSpPr/>
            <p:nvPr/>
          </p:nvCxnSpPr>
          <p:spPr>
            <a:xfrm>
              <a:off x="4976132" y="1872343"/>
              <a:ext cx="0" cy="3120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6D1C7E-1C1F-4E12-AF0D-9EE19F38FEED}"/>
                </a:ext>
              </a:extLst>
            </p:cNvPr>
            <p:cNvCxnSpPr/>
            <p:nvPr/>
          </p:nvCxnSpPr>
          <p:spPr>
            <a:xfrm>
              <a:off x="5002893" y="2630714"/>
              <a:ext cx="0" cy="3120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67A88C-107B-40B9-915F-5F73CAECDCA1}"/>
                </a:ext>
              </a:extLst>
            </p:cNvPr>
            <p:cNvCxnSpPr/>
            <p:nvPr/>
          </p:nvCxnSpPr>
          <p:spPr>
            <a:xfrm>
              <a:off x="4976132" y="3410855"/>
              <a:ext cx="0" cy="3120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17E56A-9C6A-473E-9949-2A489D9932BB}"/>
                </a:ext>
              </a:extLst>
            </p:cNvPr>
            <p:cNvCxnSpPr/>
            <p:nvPr/>
          </p:nvCxnSpPr>
          <p:spPr>
            <a:xfrm>
              <a:off x="4976132" y="4165429"/>
              <a:ext cx="0" cy="3120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3B7B257-D785-4138-857F-BBF6BE8603CE}"/>
                </a:ext>
              </a:extLst>
            </p:cNvPr>
            <p:cNvCxnSpPr>
              <a:stCxn id="10" idx="1"/>
              <a:endCxn id="7" idx="1"/>
            </p:cNvCxnSpPr>
            <p:nvPr/>
          </p:nvCxnSpPr>
          <p:spPr>
            <a:xfrm rot="10800000">
              <a:off x="3028950" y="1643744"/>
              <a:ext cx="12700" cy="2277267"/>
            </a:xfrm>
            <a:prstGeom prst="bent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498C0C-F3BE-4021-A207-22DE856CF322}"/>
                </a:ext>
              </a:extLst>
            </p:cNvPr>
            <p:cNvSpPr txBox="1"/>
            <p:nvPr/>
          </p:nvSpPr>
          <p:spPr>
            <a:xfrm>
              <a:off x="1328964" y="2535924"/>
              <a:ext cx="1699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Repeat Until Termination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50A23DB-6950-4DED-9C96-C199C24BE1EC}"/>
              </a:ext>
            </a:extLst>
          </p:cNvPr>
          <p:cNvSpPr txBox="1"/>
          <p:nvPr/>
        </p:nvSpPr>
        <p:spPr>
          <a:xfrm>
            <a:off x="1959429" y="5413829"/>
            <a:ext cx="57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Fig: Genetic Operators in GA</a:t>
            </a:r>
          </a:p>
        </p:txBody>
      </p:sp>
    </p:spTree>
    <p:extLst>
      <p:ext uri="{BB962C8B-B14F-4D97-AF65-F5344CB8AC3E}">
        <p14:creationId xmlns:p14="http://schemas.microsoft.com/office/powerpoint/2010/main" val="65326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ADDCA-3FF0-B819-1354-5F8B9B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Reproduction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C45E-2941-64A7-7DAD-8BCBB06C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1900" dirty="0"/>
              <a:t>Selecting parent chromosomes from the current population to create offspring for the next generation.</a:t>
            </a:r>
          </a:p>
          <a:p>
            <a:r>
              <a:rPr lang="en-US" sz="1900" dirty="0"/>
              <a:t>The probability of selection is based on the fitness of each chromosome.</a:t>
            </a:r>
          </a:p>
          <a:p>
            <a:r>
              <a:rPr lang="en-US" sz="1900" dirty="0"/>
              <a:t>Fitter chromosomes having a higher chance of being selected.</a:t>
            </a:r>
            <a:endParaRPr lang="en-NP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C037E-44FA-4C4E-999E-893CA120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D1B14-AFFB-47F5-9EF8-AE70F303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199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9FF8-138E-27C0-2A5C-44EEAEB3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Reproduction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7143-520B-A467-589C-964F2F29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NP" sz="2000" dirty="0"/>
              <a:t>Selection of parent for reproduction can be done using any of following:</a:t>
            </a:r>
          </a:p>
          <a:p>
            <a:pPr lvl="1"/>
            <a:r>
              <a:rPr lang="en-NP" sz="2000" dirty="0"/>
              <a:t>Roulette Wheel Selection</a:t>
            </a:r>
          </a:p>
          <a:p>
            <a:pPr lvl="1"/>
            <a:r>
              <a:rPr lang="en-NP" sz="2000" dirty="0"/>
              <a:t>Stochastic Universal Smapling (SUS)</a:t>
            </a:r>
          </a:p>
          <a:p>
            <a:pPr lvl="1"/>
            <a:r>
              <a:rPr lang="en-NP" sz="2000" dirty="0"/>
              <a:t>Tournament Selection</a:t>
            </a:r>
          </a:p>
          <a:p>
            <a:pPr lvl="1"/>
            <a:r>
              <a:rPr lang="en-NP" sz="2000" dirty="0"/>
              <a:t>Rank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ABB83-9034-4295-BB6C-DD626DB2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F3F5-D5F1-4F0C-AE20-7FA2D104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7373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8856B-9217-E7F9-F9F4-7FD816F1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NP" sz="2800"/>
              <a:t>Roulette Wheel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B923F9-F0DE-3275-6CF5-F4639896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B923A-18E0-3828-0D6B-8632CC49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22" y="2734056"/>
            <a:ext cx="7296050" cy="348386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4F249-C919-494B-9C15-87DEF347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DF06B-09F3-4DC7-8E83-D7CB2B50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7895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38665-BC2E-6E13-8A14-A1DC57C5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NP" sz="3500"/>
              <a:t>Stochastic Universal Sampling (SUS)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6DD8F93-794B-B717-BCE5-84511397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6" r="3339"/>
          <a:stretch/>
        </p:blipFill>
        <p:spPr>
          <a:xfrm>
            <a:off x="681228" y="2478024"/>
            <a:ext cx="4507391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B50E-9099-8B0E-8E87-8A75518D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r>
              <a:rPr lang="en-NP" sz="1600"/>
              <a:t>Same as Roulette wheel selection</a:t>
            </a:r>
          </a:p>
          <a:p>
            <a:r>
              <a:rPr lang="en-US" sz="1600"/>
              <a:t>W</a:t>
            </a:r>
            <a:r>
              <a:rPr lang="en-NP" sz="1600"/>
              <a:t>e take two fixed point.</a:t>
            </a:r>
          </a:p>
          <a:p>
            <a:endParaRPr lang="en-NP" sz="1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5FC20-AD9E-45A3-A5FA-A27517FF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3F210-5D5B-47B6-9F7F-35C2BC22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19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5000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7E32A-CA80-8539-31E4-74D847B8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NP" sz="2800"/>
              <a:t>Table of Content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CEFE9D3-C12F-C383-6583-6343B35D9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36828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A9958-EA0C-4CB6-8F42-622BF9C2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A16AF-A3ED-4816-A63E-84F0722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5715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7792-3C77-768D-1CB2-57BEACD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/>
          </a:bodyPr>
          <a:lstStyle/>
          <a:p>
            <a:r>
              <a:rPr lang="en-NP" sz="2800" dirty="0"/>
              <a:t>Tournament Selection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FE0C85-3C41-B0EE-0A18-B6EC54A7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0CEAE-AB14-33D6-33F8-694EC7692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99" b="17375"/>
          <a:stretch/>
        </p:blipFill>
        <p:spPr>
          <a:xfrm>
            <a:off x="415812" y="2731167"/>
            <a:ext cx="8375585" cy="34849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0448F-1934-4FF3-AB86-031456AC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695D8-2676-47A9-B501-E14453D7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20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9194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466D0-05CE-FAD2-2F81-87FB0658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NP" sz="2400"/>
              <a:t>Rank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B7C2-8000-3026-EA5C-34CF6ED1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19" y="2718054"/>
            <a:ext cx="3120963" cy="3207258"/>
          </a:xfrm>
        </p:spPr>
        <p:txBody>
          <a:bodyPr anchor="t">
            <a:normAutofit/>
          </a:bodyPr>
          <a:lstStyle/>
          <a:p>
            <a:pPr algn="just"/>
            <a:r>
              <a:rPr lang="en-NP" sz="2000" dirty="0"/>
              <a:t>(-</a:t>
            </a:r>
            <a:r>
              <a:rPr lang="en-NP" sz="2000" dirty="0" err="1"/>
              <a:t>ve</a:t>
            </a:r>
            <a:r>
              <a:rPr lang="en-NP" sz="2000" dirty="0"/>
              <a:t>) fitness can also be selected.</a:t>
            </a:r>
          </a:p>
          <a:p>
            <a:pPr algn="just"/>
            <a:r>
              <a:rPr lang="en-NP" sz="2000" dirty="0"/>
              <a:t>Parent selected, based on the rank.</a:t>
            </a:r>
            <a:endParaRPr lang="en-NP" sz="15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35FB29-1E1B-97DA-0DD9-F2D17CD0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82429"/>
              </p:ext>
            </p:extLst>
          </p:nvPr>
        </p:nvGraphicFramePr>
        <p:xfrm>
          <a:off x="3675888" y="887017"/>
          <a:ext cx="5191507" cy="518455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{5940675A-B579-460E-94D1-54222C63F5DA}</a:tableStyleId>
              </a:tblPr>
              <a:tblGrid>
                <a:gridCol w="2381578">
                  <a:extLst>
                    <a:ext uri="{9D8B030D-6E8A-4147-A177-3AD203B41FA5}">
                      <a16:colId xmlns:a16="http://schemas.microsoft.com/office/drawing/2014/main" val="1928183191"/>
                    </a:ext>
                  </a:extLst>
                </a:gridCol>
                <a:gridCol w="1539436">
                  <a:extLst>
                    <a:ext uri="{9D8B030D-6E8A-4147-A177-3AD203B41FA5}">
                      <a16:colId xmlns:a16="http://schemas.microsoft.com/office/drawing/2014/main" val="891959349"/>
                    </a:ext>
                  </a:extLst>
                </a:gridCol>
                <a:gridCol w="1270493">
                  <a:extLst>
                    <a:ext uri="{9D8B030D-6E8A-4147-A177-3AD203B41FA5}">
                      <a16:colId xmlns:a16="http://schemas.microsoft.com/office/drawing/2014/main" val="2981518333"/>
                    </a:ext>
                  </a:extLst>
                </a:gridCol>
              </a:tblGrid>
              <a:tr h="740650">
                <a:tc>
                  <a:txBody>
                    <a:bodyPr/>
                    <a:lstStyle/>
                    <a:p>
                      <a:r>
                        <a:rPr lang="en-NP" sz="2400" b="0" cap="none" spc="0">
                          <a:solidFill>
                            <a:schemeClr val="bg1"/>
                          </a:solidFill>
                        </a:rPr>
                        <a:t>Chromosome</a:t>
                      </a:r>
                    </a:p>
                  </a:txBody>
                  <a:tcPr marL="203418" marR="156475" marT="156475" marB="15647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NP" sz="2400" b="0" cap="none" spc="0">
                          <a:solidFill>
                            <a:schemeClr val="bg1"/>
                          </a:solidFill>
                        </a:rPr>
                        <a:t>itness</a:t>
                      </a:r>
                    </a:p>
                  </a:txBody>
                  <a:tcPr marL="203418" marR="156475" marT="156475" marB="1564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b="0" cap="none" spc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 marL="203418" marR="156475" marT="156475" marB="1564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52407"/>
                  </a:ext>
                </a:extLst>
              </a:tr>
              <a:tr h="740650"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03418" marR="156475" marT="156475" marB="15647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203418" marR="156475" marT="156475" marB="15647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03418" marR="156475" marT="156475" marB="15647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8755"/>
                  </a:ext>
                </a:extLst>
              </a:tr>
              <a:tr h="740650"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70315"/>
                  </a:ext>
                </a:extLst>
              </a:tr>
              <a:tr h="740650"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03418" marR="156475" marT="156475" marB="15647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203418" marR="156475" marT="156475" marB="15647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203418" marR="156475" marT="156475" marB="15647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46444"/>
                  </a:ext>
                </a:extLst>
              </a:tr>
              <a:tr h="740650"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90889"/>
                  </a:ext>
                </a:extLst>
              </a:tr>
              <a:tr h="740650"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203418" marR="156475" marT="156475" marB="15647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03418" marR="156475" marT="156475" marB="15647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03418" marR="156475" marT="156475" marB="15647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67459"/>
                  </a:ext>
                </a:extLst>
              </a:tr>
              <a:tr h="740650"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P" sz="2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03418" marR="156475" marT="156475" marB="15647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2993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DC10-31D3-4EBD-A0F8-6B68E096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DE31-65AB-42FF-BA2C-32AE47CC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1216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E17F1-8AA7-8D65-3F3F-F98071ED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 algn="ctr"/>
            <a:r>
              <a:rPr lang="en-NP">
                <a:solidFill>
                  <a:srgbClr val="FFFFFF"/>
                </a:solidFill>
              </a:rPr>
              <a:t>Crossover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92E34D-6F85-0170-BE84-4108974B1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414260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06EDA-C7CD-4405-B799-BA7EBF70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8CE61-B9C1-4C19-AC36-0331A1CF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4972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9A003-251B-26E8-CD88-3D02AD41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NP" sz="2400"/>
              <a:t>One-point Crossover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5031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A4556C-6331-3972-46F9-F5F96D4B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endParaRPr lang="en-US" sz="15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44160-9F0E-107C-490C-04E5ABAC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25" y="2601072"/>
            <a:ext cx="5191455" cy="17650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C53C3-7AB6-48FD-9D3A-D2C93B6C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08856-1D3B-4A51-848B-AA289D60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5816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E5E52-90AE-2FAD-B40E-0CDB5F63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Davis’ Order Crossover (OX1)</a:t>
            </a:r>
            <a:endParaRPr lang="en-NP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5031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ACB3-CB85-E5DD-9544-28E6F28C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sz="1500">
                <a:latin typeface="Nunito" pitchFamily="2" charset="77"/>
              </a:rPr>
              <a:t>U</a:t>
            </a:r>
            <a:r>
              <a:rPr lang="en-US" sz="1500" b="0" i="0">
                <a:effectLst/>
                <a:latin typeface="Nunito" pitchFamily="2" charset="77"/>
              </a:rPr>
              <a:t>sed for permutation based crossovers</a:t>
            </a:r>
          </a:p>
          <a:p>
            <a:endParaRPr lang="en-NP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19F8E-BAF6-3DF2-E6C6-DCBDE114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25" y="2503733"/>
            <a:ext cx="5191455" cy="19597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CAD3B-BED4-4F7F-88DD-631FDFED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104E-75A1-47F6-8234-D646B54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546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81B3B-D5D8-2785-6365-71962027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Cyclic Crossover (CX)</a:t>
            </a:r>
            <a:endParaRPr lang="en-NP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5031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7CBB3-C929-C1F0-703A-C8CEFFB3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endParaRPr lang="en-NP" sz="1500"/>
          </a:p>
          <a:p>
            <a:pPr marL="0" indent="0">
              <a:buNone/>
            </a:pPr>
            <a:endParaRPr lang="en-NP" sz="1500"/>
          </a:p>
          <a:p>
            <a:endParaRPr lang="en-NP" sz="1500"/>
          </a:p>
          <a:p>
            <a:endParaRPr lang="en-US" sz="15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4C2E88-3C8A-6B6E-6855-712E259B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25" y="2023524"/>
            <a:ext cx="5191455" cy="29201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F32A4-D8FA-482E-BF02-588FA53A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5468A-E585-4F4D-B757-7B2EC021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6729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81B3B-D5D8-2785-6365-71962027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Partially Matched Crossover(PMX)</a:t>
            </a:r>
            <a:endParaRPr lang="en-NP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5031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7CBB3-C929-C1F0-703A-C8CEFFB3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endParaRPr lang="en-NP" sz="1500"/>
          </a:p>
          <a:p>
            <a:pPr marL="0" indent="0">
              <a:buNone/>
            </a:pPr>
            <a:endParaRPr lang="en-NP" sz="1500"/>
          </a:p>
          <a:p>
            <a:endParaRPr lang="en-NP" sz="1500"/>
          </a:p>
          <a:p>
            <a:endParaRPr lang="en-US" sz="15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469B68-4701-45C7-B32C-6FE2BA4D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25" y="2023524"/>
            <a:ext cx="5191455" cy="29201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E0329-60B3-4D16-9E9B-AB0E9FCF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A6214-9754-4B93-A5D7-791D9E8F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8449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265F7-B337-5831-C48C-24EF994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 algn="ctr"/>
            <a:r>
              <a:rPr lang="en-NP">
                <a:solidFill>
                  <a:srgbClr val="FFFFFF"/>
                </a:solidFill>
              </a:rPr>
              <a:t>Mutation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D13A0-327C-CCB6-84A7-C97EEB2B5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49034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7499F-852E-473D-AFA9-979732D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CFF8-16D5-4C55-9BE9-60521F26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0819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AE953-5635-CBC3-503A-2C802E07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NP" sz="2400"/>
              <a:t>Bit flip mutation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453-1C68-6694-0F4E-26BFA869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Select one or more bits and flip them.</a:t>
            </a:r>
          </a:p>
          <a:p>
            <a:pPr algn="just"/>
            <a:r>
              <a:rPr lang="en-US" sz="2000" dirty="0"/>
              <a:t>Used for binary encoded GAs.</a:t>
            </a:r>
            <a:endParaRPr lang="en-NP" sz="2000" dirty="0"/>
          </a:p>
        </p:txBody>
      </p:sp>
      <p:pic>
        <p:nvPicPr>
          <p:cNvPr id="8" name="Picture 7" descr="A white triangle on a black background&#10;&#10;Description automatically generated">
            <a:extLst>
              <a:ext uri="{FF2B5EF4-FFF2-40B4-BE49-F238E27FC236}">
                <a16:creationId xmlns:a16="http://schemas.microsoft.com/office/drawing/2014/main" id="{239E22A6-B699-B24D-1D40-1C7EAE27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459" y="3143471"/>
            <a:ext cx="4768319" cy="9312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1CC75-E4CE-4B39-BCCF-54F4E0D6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1338A-BD4E-4232-B040-D3EE15D6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59488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AE953-5635-CBC3-503A-2C802E07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NP" sz="2400"/>
              <a:t>Random resetting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453-1C68-6694-0F4E-26BFA869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334175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Extension of the bit flip for the integer representation.</a:t>
            </a:r>
          </a:p>
          <a:p>
            <a:pPr algn="just"/>
            <a:r>
              <a:rPr lang="en-US" sz="2000" dirty="0"/>
              <a:t>A random value from the set of permissible values is assigned to a randomly chosen gene.</a:t>
            </a:r>
          </a:p>
          <a:p>
            <a:pPr algn="just"/>
            <a:endParaRPr lang="en-NP" sz="2000" dirty="0"/>
          </a:p>
        </p:txBody>
      </p:sp>
      <p:pic>
        <p:nvPicPr>
          <p:cNvPr id="6" name="Picture 5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273E24EE-C3B1-66CC-545B-31211732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16" y="2718054"/>
            <a:ext cx="5394817" cy="10121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E93C9-548C-45F7-8FCD-4FE5D415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F5C3-50BB-4864-B935-A322431C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29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0802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0B5F6-3893-DB06-F78A-84E30CB9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GA Introduction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1ED6-3AB5-822E-EC22-E565C182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NP" sz="2000" dirty="0"/>
              <a:t>Search algorithms based on the mechanics of biological evolution.</a:t>
            </a:r>
          </a:p>
          <a:p>
            <a:r>
              <a:rPr lang="en-NP" sz="2000" dirty="0"/>
              <a:t>Developed by John Holland, University of Michigan</a:t>
            </a:r>
          </a:p>
          <a:p>
            <a:pPr lvl="1"/>
            <a:r>
              <a:rPr lang="en-NP" sz="2000" dirty="0"/>
              <a:t>To understand the adaptive process of natural systems</a:t>
            </a:r>
          </a:p>
          <a:p>
            <a:pPr lvl="1"/>
            <a:r>
              <a:rPr lang="en-NP" sz="2000" dirty="0"/>
              <a:t>To design artificial systems software that retains the robustness of natural systems.</a:t>
            </a:r>
          </a:p>
          <a:p>
            <a:r>
              <a:rPr lang="en-NP" sz="2000" dirty="0"/>
              <a:t>Can be used for finding solutions of:</a:t>
            </a:r>
          </a:p>
          <a:p>
            <a:pPr lvl="1"/>
            <a:r>
              <a:rPr lang="en-NP" sz="2000" b="1" dirty="0"/>
              <a:t>Searching</a:t>
            </a:r>
            <a:r>
              <a:rPr lang="en-NP" sz="2000" dirty="0"/>
              <a:t> problem</a:t>
            </a:r>
          </a:p>
          <a:p>
            <a:pPr lvl="1"/>
            <a:r>
              <a:rPr lang="en-NP" sz="2000" b="1" dirty="0"/>
              <a:t>Optimization</a:t>
            </a:r>
            <a:r>
              <a:rPr lang="en-NP" sz="2000" dirty="0"/>
              <a:t>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26CF2-A82F-4D98-B26D-23E6959B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6BCD1-9A8F-4242-B84A-795F72E2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1658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AE953-5635-CBC3-503A-2C802E07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NP" sz="2400"/>
              <a:t>Swap mutation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453-1C68-6694-0F4E-26BFA869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Select two positions on the chromosome at random and interchange the values.</a:t>
            </a:r>
          </a:p>
          <a:p>
            <a:pPr algn="just"/>
            <a:endParaRPr lang="en-NP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0C00A-DCFF-C53C-57C6-486F9E58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2156388"/>
            <a:ext cx="5191506" cy="26458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78CF-F21F-42CA-B8FD-9A60716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974F-A0CB-4EDB-9FF5-4C2429B3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30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7741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C656-520B-F118-DFD5-85B5AC11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NP" sz="2400"/>
              <a:t>Scramble mutation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AEC7-0AEA-8864-B72B-52FBBF6E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333489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From the entire chromosome, a subset of genes is chosen, and their values are scrambled or shuffled randomly.</a:t>
            </a:r>
          </a:p>
          <a:p>
            <a:pPr algn="just"/>
            <a:r>
              <a:rPr lang="en-US" sz="2000" dirty="0"/>
              <a:t>popular with permutation representations.</a:t>
            </a:r>
            <a:endParaRPr lang="en-US" sz="2000" dirty="0">
              <a:cs typeface="Calibri"/>
            </a:endParaRPr>
          </a:p>
          <a:p>
            <a:pPr algn="just"/>
            <a:endParaRPr lang="en-NP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CF7AC-AC99-4956-50F8-041F02B8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2082305"/>
            <a:ext cx="5191506" cy="27939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EC966-40B8-4B58-AFF0-3F39FA99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CCC0-E2FD-4C78-9A66-BA70FDE1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31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21077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C656-520B-F118-DFD5-85B5AC11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NP" sz="2400"/>
              <a:t>Inversion mutation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AEC7-0AEA-8864-B72B-52FBBF6E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305657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Select a subset of genes like in scramble mutation</a:t>
            </a:r>
          </a:p>
          <a:p>
            <a:pPr algn="just"/>
            <a:r>
              <a:rPr lang="en-US" sz="2000" dirty="0"/>
              <a:t>But instead of shuffling the subset, we merely invert the entire string in the subset.</a:t>
            </a:r>
            <a:endParaRPr lang="en-NP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144A5-6026-4E3E-8F6F-9802BFF9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04" y="3349411"/>
            <a:ext cx="5617438" cy="5130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BB917-45AC-42A2-8BD2-7C43EBA6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9EAA-1159-44CC-BB6E-AFDF08A0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32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928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EBEF-F3DA-E8AE-BD47-5C0EC5AE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!!!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FD896D7-0EDF-3753-E3E0-E59359CA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DCE91-E519-484C-9B85-0FB24916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93289-BFBE-4C98-BCE8-BBAA1E2C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33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2155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13DED-356D-6D35-0560-013B9284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Data Structures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2286-D41A-08AB-B5F2-1F49CBE0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8"/>
            <a:ext cx="7882128" cy="3094011"/>
          </a:xfrm>
        </p:spPr>
        <p:txBody>
          <a:bodyPr>
            <a:normAutofit fontScale="70000" lnSpcReduction="20000"/>
          </a:bodyPr>
          <a:lstStyle/>
          <a:p>
            <a:r>
              <a:rPr lang="en-NP" sz="2900" dirty="0"/>
              <a:t>Population</a:t>
            </a:r>
          </a:p>
          <a:p>
            <a:r>
              <a:rPr lang="en-NP" sz="2900" dirty="0"/>
              <a:t>Chromosomes</a:t>
            </a:r>
          </a:p>
          <a:p>
            <a:r>
              <a:rPr lang="en-NP" sz="2900" dirty="0"/>
              <a:t>Gene</a:t>
            </a:r>
          </a:p>
          <a:p>
            <a:r>
              <a:rPr lang="en-NP" sz="2900" dirty="0"/>
              <a:t>Allele</a:t>
            </a:r>
          </a:p>
          <a:p>
            <a:r>
              <a:rPr lang="en-NP" sz="2900" dirty="0"/>
              <a:t>Genotype</a:t>
            </a:r>
          </a:p>
          <a:p>
            <a:r>
              <a:rPr lang="en-NP" sz="2900" dirty="0"/>
              <a:t>Phenotype</a:t>
            </a:r>
          </a:p>
          <a:p>
            <a:r>
              <a:rPr lang="en-NP" sz="2900" dirty="0"/>
              <a:t>Encoding</a:t>
            </a:r>
          </a:p>
          <a:p>
            <a:r>
              <a:rPr lang="en-NP" sz="2900" dirty="0"/>
              <a:t>Decoding</a:t>
            </a:r>
          </a:p>
          <a:p>
            <a:r>
              <a:rPr lang="en-NP" sz="2900" dirty="0"/>
              <a:t>Fitness Function</a:t>
            </a:r>
          </a:p>
          <a:p>
            <a:pPr marL="0" indent="0">
              <a:buNone/>
            </a:pPr>
            <a:endParaRPr lang="en-NP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A1B65-69D6-4D30-9C5F-B72BFAA5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C6DC5-AABD-4231-A806-6E89B750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565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A625D-5486-0BE2-C332-7A5CB9CA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Population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0F8E-CA01-5BB4-223A-02BB2F3F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NP" sz="2000" dirty="0"/>
              <a:t>Subset of solution set</a:t>
            </a:r>
          </a:p>
          <a:p>
            <a:r>
              <a:rPr lang="en-NP" sz="2000" dirty="0"/>
              <a:t>Solution set – All possible solution member</a:t>
            </a:r>
            <a:endParaRPr lang="en-US" sz="2000" dirty="0"/>
          </a:p>
          <a:p>
            <a:r>
              <a:rPr lang="en-US" sz="2000" dirty="0"/>
              <a:t>Also known as candidate solution</a:t>
            </a:r>
            <a:endParaRPr lang="en-NP" sz="2000" dirty="0"/>
          </a:p>
          <a:p>
            <a:r>
              <a:rPr lang="en-NP" sz="2000" dirty="0"/>
              <a:t>Collection of chromosomes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ACB5B-153B-4D58-9AD1-CFDC02DB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3C61-8C25-4CAE-A85A-2CEF021E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452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FF5A-66BE-94CF-51D0-B545A5AA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Chromosomes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B03-5E8A-6D9E-6517-2174DB82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2000" dirty="0"/>
              <a:t>I</a:t>
            </a:r>
            <a:r>
              <a:rPr lang="en-NP" sz="2000" dirty="0"/>
              <a:t>ndividual solution to the given problem</a:t>
            </a:r>
          </a:p>
          <a:p>
            <a:r>
              <a:rPr lang="en-US" sz="2000" dirty="0"/>
              <a:t>Typically encoded as a string or an array of genes.</a:t>
            </a:r>
            <a:endParaRPr lang="en-NP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8F90D-37C5-48A5-8DCA-3968E93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243D-2583-4DA5-A886-48815C05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499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E3849-BAC3-D060-B9D7-D4B15903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Gene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A067-41BF-D100-AEF2-FCD9331A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algn="just"/>
            <a:r>
              <a:rPr lang="en-NP" sz="2000" dirty="0"/>
              <a:t>One element position of a chromosome.</a:t>
            </a:r>
          </a:p>
          <a:p>
            <a:pPr algn="just"/>
            <a:r>
              <a:rPr lang="en-US" sz="2000" dirty="0"/>
              <a:t>Each gene corresponds to a specific parameter or component of the solution.</a:t>
            </a:r>
            <a:endParaRPr lang="en-NP" sz="2000" dirty="0"/>
          </a:p>
          <a:p>
            <a:pPr algn="just"/>
            <a:r>
              <a:rPr lang="en-US" sz="2000" dirty="0"/>
              <a:t>The arrangement of genes within a chromosome forms the candidate solution.</a:t>
            </a:r>
            <a:endParaRPr lang="en-NP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5DEA5-2CBF-4765-B8AC-87FE5E62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23D2-B2E4-4BE5-AD0E-67D52F3F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6010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E3849-BAC3-D060-B9D7-D4B15903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/>
              <a:t>Allele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A067-41BF-D100-AEF2-FCD9331A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The positional value of gene</a:t>
            </a:r>
          </a:p>
          <a:p>
            <a:endParaRPr lang="en-NP" sz="1900" dirty="0"/>
          </a:p>
        </p:txBody>
      </p:sp>
      <p:pic>
        <p:nvPicPr>
          <p:cNvPr id="4" name="Picture 3" descr="A diagram of a number of cells&#10;&#10;Description automatically generated">
            <a:extLst>
              <a:ext uri="{FF2B5EF4-FFF2-40B4-BE49-F238E27FC236}">
                <a16:creationId xmlns:a16="http://schemas.microsoft.com/office/drawing/2014/main" id="{427E73D1-4C20-BF2C-2508-F7A7B08B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7" y="3979659"/>
            <a:ext cx="3723597" cy="25046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F2E3-33E9-421D-8AD8-26FA3AA3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DC57-31B9-42C6-BD99-52334476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263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E73C-B849-969A-ACA4-60D4C6C6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NP" sz="5200" dirty="0"/>
              <a:t>Genotype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2F39-501D-17BA-A5DD-494CF3FD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NP" sz="2000" dirty="0"/>
              <a:t>Mathematical representation format</a:t>
            </a:r>
          </a:p>
          <a:p>
            <a:r>
              <a:rPr lang="en-NP" sz="2000" dirty="0"/>
              <a:t>Computation space</a:t>
            </a:r>
          </a:p>
          <a:p>
            <a:r>
              <a:rPr lang="en-NP" sz="2000" dirty="0"/>
              <a:t>Encoding of phenotype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0B16D-A2FA-4318-BE62-0810B97F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Genetic Algorithm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EB69D-BB55-43D5-98FD-18837808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8C3-2519-514E-A28D-562597927CDC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3498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827</Words>
  <Application>Microsoft Macintosh PowerPoint</Application>
  <PresentationFormat>On-screen Show (4:3)</PresentationFormat>
  <Paragraphs>231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Nunito</vt:lpstr>
      <vt:lpstr>Wingdings</vt:lpstr>
      <vt:lpstr>Office Theme</vt:lpstr>
      <vt:lpstr>Genetic Algorithm</vt:lpstr>
      <vt:lpstr>Table of Content</vt:lpstr>
      <vt:lpstr>GA Introduction</vt:lpstr>
      <vt:lpstr>Data Structures </vt:lpstr>
      <vt:lpstr>Population</vt:lpstr>
      <vt:lpstr>Chromosomes</vt:lpstr>
      <vt:lpstr>Gene</vt:lpstr>
      <vt:lpstr>Allele</vt:lpstr>
      <vt:lpstr>Genotype</vt:lpstr>
      <vt:lpstr>Phenotype</vt:lpstr>
      <vt:lpstr>Encoding</vt:lpstr>
      <vt:lpstr>Decoding</vt:lpstr>
      <vt:lpstr>Fitness Function</vt:lpstr>
      <vt:lpstr>Genetic Operators(3 Types)</vt:lpstr>
      <vt:lpstr>PowerPoint Presentation</vt:lpstr>
      <vt:lpstr>Reproduction</vt:lpstr>
      <vt:lpstr>Reproduction</vt:lpstr>
      <vt:lpstr>Roulette Wheel Selection</vt:lpstr>
      <vt:lpstr>Stochastic Universal Sampling (SUS)</vt:lpstr>
      <vt:lpstr>Tournament Selection</vt:lpstr>
      <vt:lpstr>Rank Selection</vt:lpstr>
      <vt:lpstr>Crossover</vt:lpstr>
      <vt:lpstr>One-point Crossover</vt:lpstr>
      <vt:lpstr>Davis’ Order Crossover (OX1)</vt:lpstr>
      <vt:lpstr>Cyclic Crossover (CX)</vt:lpstr>
      <vt:lpstr>Partially Matched Crossover(PMX)</vt:lpstr>
      <vt:lpstr>Mutation</vt:lpstr>
      <vt:lpstr>Bit flip mutation</vt:lpstr>
      <vt:lpstr>Random resetting</vt:lpstr>
      <vt:lpstr>Swap mutation</vt:lpstr>
      <vt:lpstr>Scramble mutation</vt:lpstr>
      <vt:lpstr>Inversion mutation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Microsoft Office User</dc:creator>
  <cp:lastModifiedBy>Microsoft Office User</cp:lastModifiedBy>
  <cp:revision>142</cp:revision>
  <dcterms:created xsi:type="dcterms:W3CDTF">2023-08-20T14:21:45Z</dcterms:created>
  <dcterms:modified xsi:type="dcterms:W3CDTF">2023-08-21T05:23:50Z</dcterms:modified>
</cp:coreProperties>
</file>