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ayKOUysCzzqyPPL2Q8fIWxjeR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533399"/>
            <a:ext cx="77724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/>
              <a:t>Algorithmic Mathematics</a:t>
            </a:r>
            <a:br>
              <a:rPr lang="en-US" sz="5400"/>
            </a:br>
            <a:r>
              <a:rPr lang="en-US" sz="5400"/>
              <a:t>Presentation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/>
              <a:t>Laplace, Parabolic, Hyperbolic</a:t>
            </a:r>
            <a:endParaRPr sz="5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739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>
                <a:solidFill>
                  <a:srgbClr val="0C0C0C"/>
                </a:solidFill>
              </a:rPr>
              <a:t>Prepared  by:</a:t>
            </a:r>
            <a:endParaRPr/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>
                <a:solidFill>
                  <a:srgbClr val="0C0C0C"/>
                </a:solidFill>
              </a:rPr>
              <a:t>Rajesh Gautam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Laplace Equation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Parabolic Equation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Hyperbolic Equation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Laplace Equation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Laplace's equation is second-order partial differential equation.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∂</a:t>
            </a:r>
            <a:r>
              <a:rPr baseline="30000" lang="en-US" sz="6000"/>
              <a:t>₂</a:t>
            </a:r>
            <a:r>
              <a:rPr lang="en-US"/>
              <a:t>u/ ∂x</a:t>
            </a:r>
            <a:r>
              <a:rPr baseline="30000" lang="en-US" sz="6000"/>
              <a:t>₂</a:t>
            </a:r>
            <a:r>
              <a:rPr lang="en-US"/>
              <a:t> + ∂</a:t>
            </a:r>
            <a:r>
              <a:rPr baseline="30000" lang="en-US" sz="6000"/>
              <a:t>₂</a:t>
            </a:r>
            <a:r>
              <a:rPr lang="en-US"/>
              <a:t>u/∂y</a:t>
            </a:r>
            <a:r>
              <a:rPr baseline="30000" lang="en-US" sz="6000"/>
              <a:t>₂</a:t>
            </a:r>
            <a:r>
              <a:rPr lang="en-US"/>
              <a:t> = 0,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	∇</a:t>
            </a:r>
            <a:r>
              <a:rPr baseline="30000" lang="en-US" sz="6000"/>
              <a:t>₂</a:t>
            </a:r>
            <a:r>
              <a:rPr lang="en-US"/>
              <a:t>u =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Laplace equation is used to find 2D steady state(state which doesn’t change with respect to time) solution to the heat problem.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277179440_1931150997096044_7321837863470556726_n.jpg" id="107" name="Google Shape;10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800"/>
            <a:ext cx="83058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Parabolic Equation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Parabolic equations describe processes that are evolving in time. For such an equation the initial state of the system is part of the auxiliary data for a well-posed problem.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Parabolic equation for which b</a:t>
            </a:r>
            <a:r>
              <a:rPr baseline="30000" lang="en-US"/>
              <a:t> </a:t>
            </a:r>
            <a:r>
              <a:rPr baseline="30000" lang="en-US" sz="6000"/>
              <a:t>₂</a:t>
            </a:r>
            <a:r>
              <a:rPr baseline="30000" lang="en-US"/>
              <a:t> </a:t>
            </a:r>
            <a:r>
              <a:rPr lang="en-US"/>
              <a:t>-4ac = 0 describe the problem that depend on space and time variables.</a:t>
            </a:r>
            <a:endParaRPr baseline="30000"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810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800"/>
            <a:ext cx="8305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Hyperbolic Equation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Hyperbolic equations model the vibration of structures such as buildings , beams 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us consider the case of vibrating string that is fixed at both the e The lateral displacement of string f varies with time t and distance x along the string. The displacement f(x , t) is governed by the wave equation:</a:t>
            </a:r>
            <a:endParaRPr/>
          </a:p>
          <a:p>
            <a:pPr indent="-342900" lvl="0" marL="3429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T(∂</a:t>
            </a:r>
            <a:r>
              <a:rPr baseline="30000" lang="en-US" sz="6000"/>
              <a:t>₂</a:t>
            </a:r>
            <a:r>
              <a:rPr lang="en-US"/>
              <a:t>f/ ∂x</a:t>
            </a:r>
            <a:r>
              <a:rPr baseline="30000" lang="en-US" sz="6000"/>
              <a:t>₂</a:t>
            </a:r>
            <a:r>
              <a:rPr lang="en-US"/>
              <a:t>) = p(∂</a:t>
            </a:r>
            <a:r>
              <a:rPr baseline="30000" lang="en-US" sz="6000"/>
              <a:t>₂</a:t>
            </a:r>
            <a:r>
              <a:rPr lang="en-US"/>
              <a:t>f/∂t</a:t>
            </a:r>
            <a:r>
              <a:rPr baseline="30000" lang="en-US" sz="6000"/>
              <a:t>₂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 = tension and p = mass per unit length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1" name="Google Shape;1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1"/>
            <a:ext cx="82296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57200" y="3124201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0"/>
              <a:buNone/>
            </a:pPr>
            <a:r>
              <a:rPr lang="en-US" sz="12000">
                <a:solidFill>
                  <a:srgbClr val="00B0F0"/>
                </a:solidFill>
              </a:rPr>
              <a:t>THANK YOU</a:t>
            </a:r>
            <a:endParaRPr sz="1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</cp:coreProperties>
</file>