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A0E-5F65-42D1-8E02-179259B59E1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FCEC-72C7-4866-889B-EED7AF9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9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A0E-5F65-42D1-8E02-179259B59E1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FCEC-72C7-4866-889B-EED7AF9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A0E-5F65-42D1-8E02-179259B59E1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FCEC-72C7-4866-889B-EED7AF9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A0E-5F65-42D1-8E02-179259B59E1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FCEC-72C7-4866-889B-EED7AF9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6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A0E-5F65-42D1-8E02-179259B59E1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FCEC-72C7-4866-889B-EED7AF9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A0E-5F65-42D1-8E02-179259B59E1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FCEC-72C7-4866-889B-EED7AF9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6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A0E-5F65-42D1-8E02-179259B59E1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FCEC-72C7-4866-889B-EED7AF9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A0E-5F65-42D1-8E02-179259B59E1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FCEC-72C7-4866-889B-EED7AF9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A0E-5F65-42D1-8E02-179259B59E1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FCEC-72C7-4866-889B-EED7AF9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A0E-5F65-42D1-8E02-179259B59E1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FCEC-72C7-4866-889B-EED7AF9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2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A0E-5F65-42D1-8E02-179259B59E1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3FCEC-72C7-4866-889B-EED7AF9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8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41A0E-5F65-42D1-8E02-179259B59E1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3FCEC-72C7-4866-889B-EED7AF9D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4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BOUNDARY VALUE PROBLEM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 AND 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EIGEN </a:t>
            </a:r>
            <a:r>
              <a:rPr lang="en-US" dirty="0" smtClean="0">
                <a:latin typeface="Algerian" pitchFamily="82" charset="0"/>
              </a:rPr>
              <a:t>VALUE</a:t>
            </a:r>
            <a:br>
              <a:rPr lang="en-US" dirty="0" smtClean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sz="2800" dirty="0" smtClean="0">
              <a:latin typeface="Algerian" pitchFamily="82" charset="0"/>
            </a:endParaRPr>
          </a:p>
          <a:p>
            <a:pPr algn="r"/>
            <a:r>
              <a:rPr lang="en-US" sz="2800" dirty="0">
                <a:latin typeface="Algerian" pitchFamily="82" charset="0"/>
              </a:rPr>
              <a:t/>
            </a:r>
            <a:br>
              <a:rPr lang="en-US" sz="2800" dirty="0">
                <a:latin typeface="Algerian" pitchFamily="82" charset="0"/>
              </a:rPr>
            </a:br>
            <a:r>
              <a:rPr lang="en-US" sz="2800" dirty="0">
                <a:solidFill>
                  <a:schemeClr val="tx1"/>
                </a:solidFill>
                <a:latin typeface="Algerian" pitchFamily="82" charset="0"/>
              </a:rPr>
              <a:t>by : ROSHNI SHRESTHA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Value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 </a:t>
            </a:r>
            <a:r>
              <a:rPr lang="en-US" sz="2400" b="1" dirty="0" smtClean="0"/>
              <a:t>BVP</a:t>
            </a:r>
            <a:r>
              <a:rPr lang="en-US" sz="2400" dirty="0"/>
              <a:t> is a system of ordinary differential equations with solution and derivative values specified at more than one </a:t>
            </a:r>
            <a:r>
              <a:rPr lang="en-US" sz="2400" dirty="0" smtClean="0"/>
              <a:t>point</a:t>
            </a:r>
          </a:p>
          <a:p>
            <a:pPr algn="just"/>
            <a:r>
              <a:rPr lang="en-US" sz="2400" dirty="0" smtClean="0"/>
              <a:t>Most </a:t>
            </a:r>
            <a:r>
              <a:rPr lang="en-US" sz="2400" dirty="0"/>
              <a:t>commonly, the solution and derivatives are specified at just two points (the boundaries) defining a two-point boundary value </a:t>
            </a:r>
            <a:r>
              <a:rPr lang="en-US" sz="2400" dirty="0" smtClean="0"/>
              <a:t>problem</a:t>
            </a:r>
          </a:p>
          <a:p>
            <a:pPr algn="just"/>
            <a:r>
              <a:rPr lang="en-US" sz="2400" dirty="0" smtClean="0"/>
              <a:t>In solving initial value </a:t>
            </a:r>
            <a:r>
              <a:rPr lang="en-US" sz="2400" dirty="0" err="1" smtClean="0"/>
              <a:t>problemms</a:t>
            </a:r>
            <a:r>
              <a:rPr lang="en-US" sz="2400" dirty="0" smtClean="0"/>
              <a:t>, we move in steps from the give initial value of x to the point where the solution is required 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22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7620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In case of BVP we seek solution at specified points within domain of given boundaries, for instance given,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𝑑</m:t>
                        </m:r>
                        <m:r>
                          <a:rPr lang="en-US" b="0" i="1" baseline="30000" dirty="0" smtClean="0">
                            <a:latin typeface="Cambria Math"/>
                          </a:rPr>
                          <m:t>2</m:t>
                        </m:r>
                        <m:r>
                          <a:rPr lang="en-US" i="1" dirty="0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𝑑𝑥</m:t>
                        </m:r>
                        <m:r>
                          <a:rPr lang="en-US" b="0" i="1" baseline="30000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= f(</a:t>
                </a:r>
                <a:r>
                  <a:rPr lang="en-US" dirty="0" err="1" smtClean="0"/>
                  <a:t>x,y,y</a:t>
                </a:r>
                <a:r>
                  <a:rPr lang="en-US" dirty="0" smtClean="0"/>
                  <a:t>’)</a:t>
                </a:r>
              </a:p>
              <a:p>
                <a:pPr marL="0" indent="0" algn="ctr">
                  <a:buNone/>
                </a:pPr>
                <a:r>
                  <a:rPr lang="en-US" dirty="0"/>
                  <a:t>y</a:t>
                </a:r>
                <a:r>
                  <a:rPr lang="en-US" dirty="0" smtClean="0"/>
                  <a:t>(a) =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a</a:t>
                </a:r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:r>
                  <a:rPr lang="en-US" dirty="0"/>
                  <a:t>y</a:t>
                </a:r>
                <a:r>
                  <a:rPr lang="en-US" dirty="0" smtClean="0"/>
                  <a:t>(b) =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b</a:t>
                </a:r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Where y ranges from a ≤ x ≤ b.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62000"/>
                <a:ext cx="8229600" cy="4525963"/>
              </a:xfrm>
              <a:blipFill rotWithShape="1">
                <a:blip r:embed="rId2"/>
                <a:stretch>
                  <a:fillRect l="-1630" t="-175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7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Value Problem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Shooting Method</a:t>
            </a:r>
          </a:p>
          <a:p>
            <a:r>
              <a:rPr lang="en-US" dirty="0" smtClean="0"/>
              <a:t>Finite Difference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resembles an artillery (shooting ) problem. </a:t>
            </a:r>
          </a:p>
          <a:p>
            <a:r>
              <a:rPr lang="en-US" dirty="0" smtClean="0"/>
              <a:t>Algorithm of shooting method</a:t>
            </a:r>
          </a:p>
          <a:p>
            <a:pPr lvl="1"/>
            <a:r>
              <a:rPr lang="en-US" dirty="0" smtClean="0"/>
              <a:t>Convert the problem into an initial value problem,</a:t>
            </a:r>
          </a:p>
          <a:p>
            <a:pPr lvl="1"/>
            <a:r>
              <a:rPr lang="en-US" dirty="0" smtClean="0"/>
              <a:t>Initialize the variables including two guesses using either one step or a multistep methods</a:t>
            </a:r>
          </a:p>
          <a:p>
            <a:pPr lvl="1"/>
            <a:r>
              <a:rPr lang="en-US" dirty="0" smtClean="0"/>
              <a:t>Interpolate from these results to find an improved value of the slopes obtained</a:t>
            </a:r>
          </a:p>
          <a:p>
            <a:pPr lvl="1"/>
            <a:r>
              <a:rPr lang="en-US" dirty="0" smtClean="0"/>
              <a:t>Repeat the process until a specified accuracy in the final function value  is obtained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Here the derivatives are replaced by their finite difference equivalents, thus converting the different equation into the system of </a:t>
            </a:r>
            <a:r>
              <a:rPr lang="en-US" dirty="0" err="1" smtClean="0"/>
              <a:t>algebric</a:t>
            </a:r>
            <a:r>
              <a:rPr lang="en-US" dirty="0" smtClean="0"/>
              <a:t> expressions.</a:t>
            </a:r>
          </a:p>
          <a:p>
            <a:r>
              <a:rPr lang="en-US" dirty="0" smtClean="0"/>
              <a:t>Algorithm finite difference method </a:t>
            </a:r>
          </a:p>
          <a:p>
            <a:pPr lvl="1"/>
            <a:r>
              <a:rPr lang="en-US" dirty="0" smtClean="0"/>
              <a:t>Divide the given interval into n subintervals</a:t>
            </a:r>
          </a:p>
          <a:p>
            <a:pPr lvl="1"/>
            <a:r>
              <a:rPr lang="en-US" dirty="0" smtClean="0"/>
              <a:t>At each point of x, obtain difference equation using a suitable difference formula. This will result in (n-1) equation with (n-1) unknowns , y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2</a:t>
            </a:r>
            <a:r>
              <a:rPr lang="en-US" dirty="0" smtClean="0"/>
              <a:t>,….., y</a:t>
            </a:r>
            <a:r>
              <a:rPr lang="en-US" baseline="-25000" dirty="0" smtClean="0"/>
              <a:t>n-1</a:t>
            </a:r>
          </a:p>
          <a:p>
            <a:pPr lvl="1"/>
            <a:r>
              <a:rPr lang="en-US" dirty="0" smtClean="0"/>
              <a:t>Solve for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, i= 1,2,3,…,n-1 using any of the standard elimination methods.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 Value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510"/>
            <a:ext cx="8229600" cy="50316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Some BVP, such as study of vibrating systems, structure analysis, electric circuit system analysis, reduce to a system equations of the  form </a:t>
            </a:r>
          </a:p>
          <a:p>
            <a:pPr marL="0" indent="0" algn="ctr">
              <a:buNone/>
            </a:pPr>
            <a:r>
              <a:rPr lang="en-US" sz="2400" dirty="0" smtClean="0"/>
              <a:t>Ax = </a:t>
            </a:r>
            <a:r>
              <a:rPr lang="el-GR" sz="2400" dirty="0"/>
              <a:t>λ</a:t>
            </a:r>
            <a:r>
              <a:rPr lang="en-US" sz="2400" dirty="0" smtClean="0"/>
              <a:t>x, </a:t>
            </a:r>
          </a:p>
          <a:p>
            <a:pPr marL="0" indent="0">
              <a:buNone/>
            </a:pPr>
            <a:r>
              <a:rPr lang="en-US" sz="2400" dirty="0" smtClean="0"/>
              <a:t>       is called </a:t>
            </a:r>
            <a:r>
              <a:rPr lang="en-US" sz="2400" dirty="0" err="1" smtClean="0"/>
              <a:t>eigen</a:t>
            </a:r>
            <a:r>
              <a:rPr lang="en-US" sz="2400" dirty="0" smtClean="0"/>
              <a:t> value problem.</a:t>
            </a:r>
          </a:p>
          <a:p>
            <a:pPr marL="0" indent="0">
              <a:buNone/>
            </a:pPr>
            <a:r>
              <a:rPr lang="en-US" sz="1800" dirty="0" smtClean="0"/>
              <a:t>	5x-2y=  </a:t>
            </a:r>
            <a:r>
              <a:rPr lang="el-GR" sz="1800" dirty="0" smtClean="0"/>
              <a:t>λ</a:t>
            </a:r>
            <a:r>
              <a:rPr lang="en-US" sz="1800" dirty="0" smtClean="0"/>
              <a:t>x</a:t>
            </a:r>
          </a:p>
          <a:p>
            <a:pPr marL="0" indent="0">
              <a:buNone/>
            </a:pPr>
            <a:r>
              <a:rPr lang="en-US" sz="1800" dirty="0" smtClean="0"/>
              <a:t>	2y-2x= </a:t>
            </a:r>
            <a:r>
              <a:rPr lang="el-GR" sz="1800" dirty="0" smtClean="0"/>
              <a:t>λ</a:t>
            </a:r>
            <a:r>
              <a:rPr lang="en-US" sz="1800" dirty="0"/>
              <a:t>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4495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4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Eigen Value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study principal axes of the rotational motion of rigid bodies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stability </a:t>
            </a:r>
            <a:r>
              <a:rPr lang="en-US" dirty="0"/>
              <a:t>analysis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vibration analysis, </a:t>
            </a:r>
            <a:endParaRPr lang="en-US" dirty="0" smtClean="0"/>
          </a:p>
          <a:p>
            <a:r>
              <a:rPr lang="en-US" dirty="0" smtClean="0"/>
              <a:t>atomic </a:t>
            </a:r>
            <a:r>
              <a:rPr lang="en-US" dirty="0"/>
              <a:t>orbitals, </a:t>
            </a:r>
            <a:endParaRPr lang="en-US" dirty="0" smtClean="0"/>
          </a:p>
          <a:p>
            <a:r>
              <a:rPr lang="en-US" dirty="0" smtClean="0"/>
              <a:t>facial </a:t>
            </a:r>
            <a:r>
              <a:rPr lang="en-US" dirty="0"/>
              <a:t>recognition,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matrix </a:t>
            </a:r>
            <a:r>
              <a:rPr lang="en-US" dirty="0" err="1"/>
              <a:t>diagonalization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57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293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BOUNDARY VALUE PROBLEM  AND  EIGEN VALUE </vt:lpstr>
      <vt:lpstr>Boundary Value Problems</vt:lpstr>
      <vt:lpstr>PowerPoint Presentation</vt:lpstr>
      <vt:lpstr>Boundary Value Problem types</vt:lpstr>
      <vt:lpstr>Shooting Method</vt:lpstr>
      <vt:lpstr>Finite Difference Method </vt:lpstr>
      <vt:lpstr>Eigen Value Problems</vt:lpstr>
      <vt:lpstr>Application of Eigen Value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BOUNDARY VALUE PROBLEM  AND  EIGEN VALUE</dc:title>
  <dc:creator>Roshnee STha</dc:creator>
  <cp:lastModifiedBy>Roshnee STha</cp:lastModifiedBy>
  <cp:revision>8</cp:revision>
  <dcterms:created xsi:type="dcterms:W3CDTF">2022-03-27T10:24:21Z</dcterms:created>
  <dcterms:modified xsi:type="dcterms:W3CDTF">2022-03-27T12:24:15Z</dcterms:modified>
</cp:coreProperties>
</file>