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1" r:id="rId6"/>
    <p:sldId id="273" r:id="rId7"/>
    <p:sldId id="272" r:id="rId8"/>
    <p:sldId id="274" r:id="rId9"/>
    <p:sldId id="275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howGuides="1">
      <p:cViewPr varScale="1">
        <p:scale>
          <a:sx n="78" d="100"/>
          <a:sy n="78" d="100"/>
        </p:scale>
        <p:origin x="378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838200"/>
            <a:ext cx="9372600" cy="33528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</a:t>
            </a: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DISTRIBUTION,</a:t>
            </a:r>
            <a:b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endParaRPr lang="en-US" sz="4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23012" y="5181600"/>
            <a:ext cx="5105400" cy="1447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Apil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(22/077)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Dharnidhar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Thakur(23/077)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812" y="914400"/>
            <a:ext cx="9682576" cy="472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 Any Query??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Thank You 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Distribution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can be thought of as simply the probability of a SUCCESS or FAILURE outcome in an experiment or survey that is repeated multiple times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is a type of distribution that has 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outcomes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(the prefix “</a:t>
            </a:r>
            <a:r>
              <a:rPr lang="en-US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two, or twice). 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a coin toss has only two possible outcomes: heads or tails and taking a test could have two possible outcomes: pass or fail.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Binomial Distribution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binomial distribution formula is: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b(r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n, P)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binomial probability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total number of “successes” (pass or fail, heads or tails etc.)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probability of a success on an individual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 1-P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number of trials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467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6" y="1600200"/>
                <a:ext cx="9377776" cy="45720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Note: The binomial distribution formula can also be written in a slightly different way, because </a:t>
                </a:r>
              </a:p>
              <a:p>
                <a:pPr marL="365760" lvl="1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		</a:t>
                </a:r>
              </a:p>
              <a:p>
                <a:pPr marL="365760" lvl="1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365760" lvl="1" indent="0">
                  <a:buNone/>
                </a:pPr>
                <a:r>
                  <a:rPr lang="en-US" dirty="0" err="1" smtClean="0">
                    <a:solidFill>
                      <a:schemeClr val="tx2"/>
                    </a:solidFill>
                  </a:rPr>
                  <a:t>i.e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,</a:t>
                </a:r>
              </a:p>
              <a:p>
                <a:pPr marL="365760" lvl="1" indent="0">
                  <a:buNone/>
                </a:pPr>
                <a:endParaRPr lang="en-US" i="1" dirty="0" smtClean="0">
                  <a:solidFill>
                    <a:schemeClr val="tx2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6" y="1600200"/>
                <a:ext cx="9377776" cy="4572000"/>
              </a:xfrm>
              <a:blipFill>
                <a:blip r:embed="rId2"/>
                <a:stretch>
                  <a:fillRect l="-1494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03412" y="1600200"/>
                <a:ext cx="9472824" cy="4800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coin is tossed 10 times. What is the probability of getting exactly 6 heads?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Soln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I’m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going to use this formula: b(r; n, P)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trials (n) =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success “tossing a heads” (p) = 0.5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	</a:t>
                </a:r>
                <a:endParaRPr 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Success (r) =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P(r=6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10C6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0.5^6 * 0.5^4 </a:t>
                </a:r>
                <a:endParaRPr 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210 * 0.015625 * 0.0625 </a:t>
                </a:r>
                <a:endParaRPr 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0.205078125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03412" y="1600200"/>
                <a:ext cx="9472824" cy="4800600"/>
              </a:xfrm>
              <a:blipFill>
                <a:blip r:embed="rId2"/>
                <a:stretch>
                  <a:fillRect l="-515" t="-2287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</a:t>
            </a:r>
            <a:r>
              <a:rPr lang="en-US" dirty="0"/>
              <a:t>test with the </a:t>
            </a:r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752600"/>
            <a:ext cx="9987376" cy="4419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hypothesis testing, we first define our hypotheses and decide upon an error level.</a:t>
            </a:r>
          </a:p>
          <a:p>
            <a:pPr algn="just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must calculate the probability, p, of </a:t>
            </a:r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 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any more extreme </a:t>
            </a:r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happening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compare this to the level of significance α.</a:t>
            </a:r>
          </a:p>
          <a:p>
            <a:pPr algn="just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p&gt;α then we </a:t>
            </a:r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the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hypothesis.</a:t>
            </a:r>
          </a:p>
          <a:p>
            <a:pPr algn="just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 p&lt;α we accept the alternative hypothesis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with the 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  A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 is tossed twenty times, landing on heads six times. Perform a hypothesis test at a 5% significance level to see if the coin is biased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write down the null and alternative hypotheses. In this case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coin is not biased.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coin is biased in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with 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5" y="1600200"/>
                <a:ext cx="10139777" cy="4572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calculate more than just the probability that it lands on heads 6 times</a:t>
                </a:r>
              </a:p>
              <a:p>
                <a:pPr algn="just"/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cumulative binomial distribution table for 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simplicity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P[</a:t>
                </a:r>
                <a:r>
                  <a:rPr lang="en-US" sz="22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X≤6</a:t>
                </a:r>
                <a:r>
                  <a:rPr lang="en-US" sz="3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6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20∁1∗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+20∁2∗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+20∁3∗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+20∁4∗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+20∁5∗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+20∁6∗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endParaRPr lang="en-US" sz="26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=0.05765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asked to perform the test at a 5% significance level.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P[</a:t>
                </a:r>
                <a:r>
                  <a:rPr lang="en-US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X≤6</a:t>
                </a:r>
                <a:r>
                  <a:rPr 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=0.05765 &gt; 0.05 </a:t>
                </a:r>
                <a:r>
                  <a:rPr 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 the null hypothesis</a:t>
                </a: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5" y="1600200"/>
                <a:ext cx="10139777" cy="4572000"/>
              </a:xfrm>
              <a:blipFill>
                <a:blip r:embed="rId2"/>
                <a:stretch>
                  <a:fillRect l="-1382" t="-4400" r="-1202" b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with the 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10139776" cy="457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what if the coin had landed on heads just 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times? 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 P[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X≤5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0.021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X≤5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]=0.021&lt;0.05	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,so reject the null hypothesis and accept the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the point at which we switch from accepting the null hypothesis to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rejecting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when we obtain 5 heads. 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 5 is the 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Value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165</TotalTime>
  <Words>170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Euphemia</vt:lpstr>
      <vt:lpstr>Times New Roman</vt:lpstr>
      <vt:lpstr>Math 16x9</vt:lpstr>
      <vt:lpstr>HYPOTHESIS TESTING  USING  BINOMIAL DISTRIBUTION, POISSON DISTRIBUTION</vt:lpstr>
      <vt:lpstr>Binomial Distribution</vt:lpstr>
      <vt:lpstr>Binomial Distribution</vt:lpstr>
      <vt:lpstr>Binomial Distribution</vt:lpstr>
      <vt:lpstr>Binomial Distribution Example</vt:lpstr>
      <vt:lpstr>Hypothesis test with the Binomial Distribution</vt:lpstr>
      <vt:lpstr>Hypothesis test with the Binomial Distribution</vt:lpstr>
      <vt:lpstr>Hypothesis test with the Binomial Distribution</vt:lpstr>
      <vt:lpstr>Hypothesis test with the Binomial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Distribution,Hypothesis Testing using Binomial Distribution</dc:title>
  <dc:creator>dharnidhar thakur</dc:creator>
  <cp:lastModifiedBy>dharnidhar thakur</cp:lastModifiedBy>
  <cp:revision>16</cp:revision>
  <dcterms:created xsi:type="dcterms:W3CDTF">2022-03-27T05:42:26Z</dcterms:created>
  <dcterms:modified xsi:type="dcterms:W3CDTF">2022-03-27T12:31:37Z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