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63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3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07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8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9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7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82F39-321B-43E2-A100-2115E617D33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F1752C-A1A3-484F-A629-50E91091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Poisson's Probability Distributions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3314" y="4754879"/>
            <a:ext cx="3744686" cy="1541417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Apil Adhikari 		22/077</a:t>
            </a:r>
          </a:p>
          <a:p>
            <a:r>
              <a:rPr lang="en-US" dirty="0" smtClean="0"/>
              <a:t>Dharnidhar Thakur 23/077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number of trials is relatively large and the probability of success is comparatively small ,the must appropriate approach to such random experiment is Poisson probability distributions.</a:t>
            </a:r>
          </a:p>
          <a:p>
            <a:r>
              <a:rPr lang="en-US" dirty="0"/>
              <a:t>The Poisson </a:t>
            </a:r>
            <a:r>
              <a:rPr lang="en-US" dirty="0" smtClean="0"/>
              <a:t>distribution formula is </a:t>
            </a:r>
          </a:p>
          <a:p>
            <a:pPr marL="0" indent="0" algn="ctr">
              <a:buNone/>
            </a:pPr>
            <a:r>
              <a:rPr lang="en-US" dirty="0" smtClean="0"/>
              <a:t>						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		P(X=x)=		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Where x= 0,1,2,………………..</a:t>
            </a:r>
            <a:r>
              <a:rPr lang="en-US" dirty="0"/>
              <a:t> </a:t>
            </a:r>
            <a:r>
              <a:rPr lang="en-US" dirty="0" smtClean="0"/>
              <a:t>∞</a:t>
            </a:r>
          </a:p>
          <a:p>
            <a:pPr marL="0" indent="0">
              <a:buNone/>
            </a:pPr>
            <a:r>
              <a:rPr lang="el-GR" dirty="0" smtClean="0"/>
              <a:t>λ</a:t>
            </a:r>
            <a:r>
              <a:rPr lang="en-US" dirty="0"/>
              <a:t> </a:t>
            </a:r>
            <a:r>
              <a:rPr lang="en-US" dirty="0" smtClean="0"/>
              <a:t>=np(Mean of the distributions)</a:t>
            </a:r>
          </a:p>
          <a:p>
            <a:pPr marL="0" indent="0">
              <a:buNone/>
            </a:pPr>
            <a:r>
              <a:rPr lang="en-US" dirty="0" smtClean="0"/>
              <a:t>e =2.718 (Euler's Constant)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08915" y="3618723"/>
            <a:ext cx="2481942" cy="1058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λ</a:t>
            </a:r>
            <a:r>
              <a:rPr lang="en-US" baseline="30000" dirty="0"/>
              <a:t>x</a:t>
            </a:r>
            <a:r>
              <a:rPr lang="en-US" dirty="0"/>
              <a:t> e</a:t>
            </a:r>
            <a:r>
              <a:rPr lang="en-US" baseline="30000" dirty="0"/>
              <a:t>-</a:t>
            </a:r>
            <a:r>
              <a:rPr lang="el-GR" baseline="30000" dirty="0"/>
              <a:t>λ</a:t>
            </a:r>
            <a:endParaRPr lang="en-US" dirty="0"/>
          </a:p>
          <a:p>
            <a:pPr algn="ctr"/>
            <a:r>
              <a:rPr lang="en-US" dirty="0"/>
              <a:t>x!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701246" y="4019005"/>
            <a:ext cx="1097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19535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Numbers of trails Very Large</a:t>
            </a:r>
          </a:p>
          <a:p>
            <a:r>
              <a:rPr lang="en-US" dirty="0" smtClean="0"/>
              <a:t>Probability of success P(s) comparatively very Small.</a:t>
            </a:r>
          </a:p>
          <a:p>
            <a:r>
              <a:rPr lang="en-US" dirty="0" smtClean="0"/>
              <a:t>Means of  Poisson Distributions 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l-GR" dirty="0"/>
              <a:t>λ</a:t>
            </a:r>
            <a:r>
              <a:rPr lang="en-US" dirty="0"/>
              <a:t> =</a:t>
            </a:r>
            <a:r>
              <a:rPr lang="en-US" dirty="0" smtClean="0"/>
              <a:t>np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another words,</a:t>
            </a:r>
          </a:p>
          <a:p>
            <a:pPr marL="0" indent="0">
              <a:buNone/>
            </a:pPr>
            <a:r>
              <a:rPr lang="en-US" dirty="0"/>
              <a:t>Poisson Distributions </a:t>
            </a:r>
            <a:r>
              <a:rPr lang="en-US" dirty="0" smtClean="0"/>
              <a:t>is limiting case of Binomial distribution under following.</a:t>
            </a:r>
          </a:p>
          <a:p>
            <a:pPr marL="0" indent="0">
              <a:buNone/>
            </a:pPr>
            <a:r>
              <a:rPr lang="en-US" dirty="0" smtClean="0"/>
              <a:t>1) N 			 ∞</a:t>
            </a:r>
          </a:p>
          <a:p>
            <a:pPr marL="0" indent="0">
              <a:buNone/>
            </a:pPr>
            <a:r>
              <a:rPr lang="en-US" dirty="0" smtClean="0"/>
              <a:t>2)P(s) 			0(nearly equal to zero)</a:t>
            </a:r>
          </a:p>
          <a:p>
            <a:pPr marL="0" indent="0">
              <a:buNone/>
            </a:pPr>
            <a:r>
              <a:rPr lang="en-US" dirty="0" smtClean="0"/>
              <a:t>3) Mean =</a:t>
            </a:r>
            <a:r>
              <a:rPr lang="el-GR" dirty="0"/>
              <a:t>λ</a:t>
            </a:r>
            <a:r>
              <a:rPr lang="en-US" dirty="0"/>
              <a:t> =np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4257" y="4310743"/>
            <a:ext cx="979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04257" y="4728754"/>
            <a:ext cx="992777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: A Telephone exchanges receives on a average 4 calls per minute. Find the probability using Poisson Distributions.</a:t>
            </a:r>
            <a:br>
              <a:rPr lang="en-US" dirty="0" smtClean="0"/>
            </a:br>
            <a:r>
              <a:rPr lang="en-US" dirty="0" smtClean="0"/>
              <a:t>1)no call at all</a:t>
            </a:r>
            <a:br>
              <a:rPr lang="en-US" dirty="0" smtClean="0"/>
            </a:br>
            <a:r>
              <a:rPr lang="en-US" dirty="0" smtClean="0"/>
              <a:t>2)2 or less call per minute</a:t>
            </a:r>
            <a:br>
              <a:rPr lang="en-US" dirty="0" smtClean="0"/>
            </a:br>
            <a:r>
              <a:rPr lang="en-US" dirty="0" smtClean="0"/>
              <a:t>3)more than two call per minute</a:t>
            </a:r>
            <a:br>
              <a:rPr lang="en-US" dirty="0" smtClean="0"/>
            </a:br>
            <a:r>
              <a:rPr lang="en-US" dirty="0" smtClean="0"/>
              <a:t>4)at least one call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Soln:</a:t>
            </a:r>
            <a:br>
              <a:rPr lang="en-US" dirty="0" smtClean="0"/>
            </a:br>
            <a:r>
              <a:rPr lang="en-US" dirty="0" smtClean="0"/>
              <a:t>x=number of calls per minutes </a:t>
            </a:r>
            <a:br>
              <a:rPr lang="en-US" dirty="0" smtClean="0"/>
            </a:br>
            <a:r>
              <a:rPr lang="en-US" dirty="0" smtClean="0"/>
              <a:t>now </a:t>
            </a:r>
            <a:br>
              <a:rPr lang="en-US" dirty="0" smtClean="0"/>
            </a:br>
            <a:r>
              <a:rPr lang="en-US" dirty="0" smtClean="0"/>
              <a:t>P(X=x)=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here ,</a:t>
            </a:r>
            <a:br>
              <a:rPr lang="en-US" dirty="0" smtClean="0"/>
            </a:br>
            <a:r>
              <a:rPr lang="el-GR" dirty="0" smtClean="0"/>
              <a:t>λ</a:t>
            </a:r>
            <a:r>
              <a:rPr lang="en-US" dirty="0" smtClean="0"/>
              <a:t> =4(given from questions)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P(X=x</a:t>
            </a:r>
            <a:r>
              <a:rPr lang="en-US" dirty="0" smtClean="0"/>
              <a:t>)=							…………… </a:t>
            </a:r>
            <a:r>
              <a:rPr lang="en-US" dirty="0" err="1" smtClean="0"/>
              <a:t>eq</a:t>
            </a:r>
            <a:r>
              <a:rPr lang="en-US" spc="600" baseline="30000" dirty="0" err="1"/>
              <a:t>n</a:t>
            </a:r>
            <a:endParaRPr lang="en-US" spc="600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2376673" y="1930400"/>
            <a:ext cx="2481942" cy="1058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λ</a:t>
            </a:r>
            <a:r>
              <a:rPr lang="en-US" baseline="30000" dirty="0" smtClean="0"/>
              <a:t>x</a:t>
            </a:r>
            <a:r>
              <a:rPr lang="en-US" dirty="0" smtClean="0"/>
              <a:t> e</a:t>
            </a:r>
            <a:r>
              <a:rPr lang="en-US" baseline="30000" dirty="0" smtClean="0"/>
              <a:t>-</a:t>
            </a:r>
            <a:r>
              <a:rPr lang="el-GR" baseline="30000" dirty="0"/>
              <a:t>λ</a:t>
            </a:r>
            <a:endParaRPr lang="en-US" dirty="0"/>
          </a:p>
          <a:p>
            <a:pPr algn="ctr"/>
            <a:r>
              <a:rPr lang="en-US" dirty="0"/>
              <a:t>x!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66529" y="2321976"/>
            <a:ext cx="1502229" cy="2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93726" y="4313802"/>
            <a:ext cx="2481942" cy="1058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x</a:t>
            </a:r>
            <a:r>
              <a:rPr lang="en-US" dirty="0" smtClean="0"/>
              <a:t> e</a:t>
            </a:r>
            <a:r>
              <a:rPr lang="en-US" baseline="30000" dirty="0" smtClean="0"/>
              <a:t>-4</a:t>
            </a:r>
            <a:endParaRPr lang="en-US" dirty="0"/>
          </a:p>
          <a:p>
            <a:pPr algn="ctr"/>
            <a:r>
              <a:rPr lang="en-US" dirty="0"/>
              <a:t>x!</a:t>
            </a:r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83582" y="4701024"/>
            <a:ext cx="1502229" cy="26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732177" y="4538203"/>
            <a:ext cx="457200" cy="60928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93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1)No call at all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P(X=0)=							from </a:t>
            </a:r>
            <a:r>
              <a:rPr lang="en-US" dirty="0" err="1" smtClean="0"/>
              <a:t>eq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		=						=0.0183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2)2 or less call per minute</a:t>
            </a:r>
            <a:br>
              <a:rPr lang="en-US" dirty="0" smtClean="0"/>
            </a:br>
            <a:r>
              <a:rPr lang="en-US" dirty="0" smtClean="0"/>
              <a:t> P(X&lt;=2)=P(x=0)+P(x=1)+P(x=2)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=0.0183+4</a:t>
            </a:r>
            <a:r>
              <a:rPr lang="en-US" baseline="30000" dirty="0" smtClean="0"/>
              <a:t>1 </a:t>
            </a:r>
            <a:r>
              <a:rPr lang="en-US" dirty="0" smtClean="0"/>
              <a:t>.0.0183/1!+4</a:t>
            </a:r>
            <a:r>
              <a:rPr lang="en-US" baseline="30000" dirty="0" smtClean="0"/>
              <a:t>2 								</a:t>
            </a:r>
            <a:r>
              <a:rPr lang="en-US" dirty="0" smtClean="0"/>
              <a:t>.0.0183/2!</a:t>
            </a:r>
            <a:br>
              <a:rPr lang="en-US" dirty="0" smtClean="0"/>
            </a:br>
            <a:r>
              <a:rPr lang="en-US" dirty="0" smtClean="0"/>
              <a:t>					=0.9272</a:t>
            </a:r>
            <a:br>
              <a:rPr lang="en-US" dirty="0" smtClean="0"/>
            </a:br>
            <a:r>
              <a:rPr lang="en-US" baseline="30000" dirty="0" smtClean="0"/>
              <a:t/>
            </a:r>
            <a:br>
              <a:rPr lang="en-US" baseline="30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6000" y="1358538"/>
            <a:ext cx="2213387" cy="887014"/>
            <a:chOff x="3362919" y="1324201"/>
            <a:chExt cx="2481942" cy="1058093"/>
          </a:xfrm>
        </p:grpSpPr>
        <p:sp>
          <p:nvSpPr>
            <p:cNvPr id="3" name="Rectangle 2"/>
            <p:cNvSpPr/>
            <p:nvPr/>
          </p:nvSpPr>
          <p:spPr>
            <a:xfrm>
              <a:off x="3362919" y="1324201"/>
              <a:ext cx="2481942" cy="10580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r>
                <a:rPr lang="en-US" baseline="30000" dirty="0" smtClean="0"/>
                <a:t>0</a:t>
              </a:r>
              <a:r>
                <a:rPr lang="en-US" dirty="0" smtClean="0"/>
                <a:t> e</a:t>
              </a:r>
              <a:r>
                <a:rPr lang="en-US" baseline="30000" dirty="0" smtClean="0"/>
                <a:t>-4</a:t>
              </a:r>
              <a:endParaRPr lang="en-US" dirty="0"/>
            </a:p>
            <a:p>
              <a:pPr algn="ctr"/>
              <a:r>
                <a:rPr lang="en-US" dirty="0" smtClean="0"/>
                <a:t>0!</a:t>
              </a:r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997234" y="1711235"/>
              <a:ext cx="1351238" cy="13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939482" y="2550832"/>
            <a:ext cx="2234454" cy="887316"/>
            <a:chOff x="3137577" y="670732"/>
            <a:chExt cx="2481942" cy="1058093"/>
          </a:xfrm>
        </p:grpSpPr>
        <p:sp>
          <p:nvSpPr>
            <p:cNvPr id="9" name="Rectangle 8"/>
            <p:cNvSpPr/>
            <p:nvPr/>
          </p:nvSpPr>
          <p:spPr>
            <a:xfrm>
              <a:off x="3137577" y="670732"/>
              <a:ext cx="2481942" cy="10580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r>
                <a:rPr lang="en-US" baseline="30000" dirty="0"/>
                <a:t>0</a:t>
              </a:r>
              <a:r>
                <a:rPr lang="en-US" dirty="0" smtClean="0"/>
                <a:t> *0.0183</a:t>
              </a:r>
              <a:endParaRPr lang="en-US" dirty="0"/>
            </a:p>
            <a:p>
              <a:pPr algn="ctr"/>
              <a:r>
                <a:rPr lang="en-US" dirty="0" smtClean="0"/>
                <a:t>0!</a:t>
              </a:r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753022" y="1065809"/>
              <a:ext cx="1351238" cy="13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7118223" y="1625755"/>
            <a:ext cx="457200" cy="60928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28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3)More than two call per minute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P(X&gt;2)=1-P(X&lt;=2)</a:t>
            </a:r>
            <a:br>
              <a:rPr lang="en-US" dirty="0" smtClean="0"/>
            </a:br>
            <a:r>
              <a:rPr lang="en-US" dirty="0" smtClean="0"/>
              <a:t>			  =1-0.9272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  =0.728</a:t>
            </a:r>
            <a:br>
              <a:rPr lang="en-US" dirty="0" smtClean="0"/>
            </a:br>
            <a:r>
              <a:rPr lang="en-US" dirty="0" smtClean="0"/>
              <a:t>4)At least One call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P(X&gt;=1)	=1-P(X&lt;1)  // P(no call (0))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=1-0.0183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=0.987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2272936"/>
            <a:ext cx="7786054" cy="126709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	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431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Poisson's Probability Distributions </vt:lpstr>
      <vt:lpstr>Introductions:</vt:lpstr>
      <vt:lpstr>Assumptions:</vt:lpstr>
      <vt:lpstr>Examples : A Telephone exchanges receives on a average 4 calls per minute. Find the probability using Poisson Distributions. 1)no call at all 2)2 or less call per minute 3)more than two call per minute 4)at least one call </vt:lpstr>
      <vt:lpstr>Soln: x=number of calls per minutes  now  P(X=x)=   here , λ =4(given from questions)  P(X=x)=       …………… eqn</vt:lpstr>
      <vt:lpstr>1)No call at all  P(X=0)=       from eqn         =      =0.0183  2)2 or less call per minute  P(X&lt;=2)=P(x=0)+P(x=1)+P(x=2)      =0.0183+41 .0.0183/1!+42         .0.0183/2!      =0.9272       </vt:lpstr>
      <vt:lpstr>3)More than two call per minute  P(X&gt;2)=1-P(X&lt;=2)      =1-0.9272      =0.728 4)At least One call  P(X&gt;=1) =1-P(X&lt;1)  // P(no call (0))       =1-0.0183       =0.987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Poisson's Probability Distributions</dc:title>
  <dc:creator>Apil Adhikari</dc:creator>
  <cp:lastModifiedBy>Apil Adhikari</cp:lastModifiedBy>
  <cp:revision>19</cp:revision>
  <dcterms:created xsi:type="dcterms:W3CDTF">2022-03-24T15:00:42Z</dcterms:created>
  <dcterms:modified xsi:type="dcterms:W3CDTF">2022-03-24T16:06:37Z</dcterms:modified>
</cp:coreProperties>
</file>