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66C7-DD49-4AA6-AF9F-D31A3913371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7A79-2B75-4909-BAC8-9F9E9D1E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0D86-4375-41AB-9C97-7A262A5BCA4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37C4-9E3F-4F68-B6D9-1A0E6228CE7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93C0-604D-4F8A-A48D-60F94C1A99F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EC3-5AC6-4F89-B9C7-D270C55ED23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D3C619-3E5F-489F-9D22-6245DFCD7E1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F7B2-6715-4F8E-8705-1833C2EE6A23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DE4F-D6BC-4847-8943-63F54271FC0B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E2F-887A-448F-A83E-29365F5C0338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6922-1FF4-4925-90AC-6900282D4E99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D003-6EB8-4D23-912C-8772DDF1F357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779-BB3F-4540-9DFD-4179085750EF}" type="datetime1">
              <a:rPr lang="en-US" smtClean="0"/>
              <a:t>11/24/2022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749B42-CF9E-4D11-BA3C-7A9A18F4A14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EC6A-636C-42DF-8197-F560F50F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CD639-47E7-4E40-BE43-3C4328C19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Unit 5 &amp;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6598-0C18-4383-AAB9-CC788EC4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</a:rPr>
              <a:t>Decision tree induction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  <a:cs typeface="Calibri" panose="020F0502020204030204" pitchFamily="34" charset="0"/>
              </a:rPr>
              <a:t>Naïve Bayesian Classification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  <a:cs typeface="Calibri" panose="020F0502020204030204" pitchFamily="34" charset="0"/>
              </a:rPr>
              <a:t>Model evaluation and selection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  <a:cs typeface="Calibri" panose="020F0502020204030204" pitchFamily="34" charset="0"/>
              </a:rPr>
              <a:t>Ensemble methods: Bagging, Boosting, and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0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5333</TotalTime>
  <Words>28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(Body)</vt:lpstr>
      <vt:lpstr>Rockwell</vt:lpstr>
      <vt:lpstr>Rockwell Condensed</vt:lpstr>
      <vt:lpstr>Wingdings</vt:lpstr>
      <vt:lpstr>Wood Type</vt:lpstr>
      <vt:lpstr>Classification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Nawaraj Paudel</dc:creator>
  <cp:lastModifiedBy>Nawaraj Paudel</cp:lastModifiedBy>
  <cp:revision>309</cp:revision>
  <dcterms:created xsi:type="dcterms:W3CDTF">2022-06-14T09:18:30Z</dcterms:created>
  <dcterms:modified xsi:type="dcterms:W3CDTF">2022-11-24T10:20:05Z</dcterms:modified>
</cp:coreProperties>
</file>