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566C7-DD49-4AA6-AF9F-D31A3913371C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A7A79-2B75-4909-BAC8-9F9E9D1E5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62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0D86-4375-41AB-9C97-7A262A5BCA47}" type="datetime1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411903B-E227-48F1-9ED9-B552A03A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68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37C4-9E3F-4F68-B6D9-1A0E6228CE78}" type="datetime1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03B-E227-48F1-9ED9-B552A03A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6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093C0-604D-4F8A-A48D-60F94C1A99FD}" type="datetime1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03B-E227-48F1-9ED9-B552A03A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3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55EC3-5AC6-4F89-B9C7-D270C55ED23D}" type="datetime1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03B-E227-48F1-9ED9-B552A03A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30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BD3C619-3E5F-489F-9D22-6245DFCD7E14}" type="datetime1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411903B-E227-48F1-9ED9-B552A03A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1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4F7B2-6715-4F8E-8705-1833C2EE6A23}" type="datetime1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03B-E227-48F1-9ED9-B552A03A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7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DE4F-D6BC-4847-8943-63F54271FC0B}" type="datetime1">
              <a:rPr lang="en-US" smtClean="0"/>
              <a:t>11/24/2022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03B-E227-48F1-9ED9-B552A03A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985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4E2F-887A-448F-A83E-29365F5C0338}" type="datetime1">
              <a:rPr lang="en-US" smtClean="0"/>
              <a:t>11/24/2022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03B-E227-48F1-9ED9-B552A03A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17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6922-1FF4-4925-90AC-6900282D4E99}" type="datetime1">
              <a:rPr lang="en-US" smtClean="0"/>
              <a:t>11/24/2022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03B-E227-48F1-9ED9-B552A03A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2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D003-6EB8-4D23-912C-8772DDF1F357}" type="datetime1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03B-E227-48F1-9ED9-B552A03A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50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EE779-BB3F-4540-9DFD-4179085750EF}" type="datetime1">
              <a:rPr lang="en-US" smtClean="0"/>
              <a:t>11/24/2022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03B-E227-48F1-9ED9-B552A03A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23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8749B42-CF9E-4D11-BA3C-7A9A18F4A147}" type="datetime1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411903B-E227-48F1-9ED9-B552A03A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3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EC6A-636C-42DF-8197-F560F50FB9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/>
              <a:t>Semantic Web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CD639-47E7-4E40-BE43-3C4328C198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Unit 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56598-0C18-4383-AAB9-CC788EC4C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03B-E227-48F1-9ED9-B552A03AA7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6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DBC-FDD3-4F1F-A64A-35E88F04C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207534"/>
            <a:ext cx="10058400" cy="734575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Semantic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62660-E16A-4EBD-9504-9BA35A4EA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957623"/>
            <a:ext cx="10241280" cy="5315161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800" dirty="0"/>
              <a:t>Foundations of Semantic Web Technologies, Pascal </a:t>
            </a:r>
            <a:r>
              <a:rPr lang="en-US" sz="2800" dirty="0" err="1"/>
              <a:t>Hitzler</a:t>
            </a:r>
            <a:r>
              <a:rPr lang="en-US" sz="2800" dirty="0"/>
              <a:t>, Markus </a:t>
            </a:r>
            <a:r>
              <a:rPr lang="en-US" sz="2800" dirty="0" err="1"/>
              <a:t>Krötzsch</a:t>
            </a:r>
            <a:r>
              <a:rPr lang="en-US" sz="2800" dirty="0"/>
              <a:t>, Sebastian Rudolph, CRC Press/Chapman and Hall (2009) </a:t>
            </a:r>
            <a:endParaRPr lang="en-US" sz="2800" dirty="0">
              <a:latin typeface="Calibri (Body)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741E98-BD0E-405A-A4DF-1D9D4105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03B-E227-48F1-9ED9-B552A03AA7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004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5334</TotalTime>
  <Words>32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Calibri (Body)</vt:lpstr>
      <vt:lpstr>Rockwell</vt:lpstr>
      <vt:lpstr>Rockwell Condensed</vt:lpstr>
      <vt:lpstr>Wingdings</vt:lpstr>
      <vt:lpstr>Wood Type</vt:lpstr>
      <vt:lpstr>Semantic Web</vt:lpstr>
      <vt:lpstr>Semantic Web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</dc:title>
  <dc:creator>Nawaraj Paudel</dc:creator>
  <cp:lastModifiedBy>Nawaraj Paudel</cp:lastModifiedBy>
  <cp:revision>311</cp:revision>
  <dcterms:created xsi:type="dcterms:W3CDTF">2022-06-14T09:18:30Z</dcterms:created>
  <dcterms:modified xsi:type="dcterms:W3CDTF">2022-11-24T10:22:12Z</dcterms:modified>
</cp:coreProperties>
</file>