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.org/csdl/magazine/cs/2000/01/c1022/13rRUxBJhB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0EB1-504D-4E69-8B33-C45609212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34114"/>
            <a:ext cx="8361229" cy="2098226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29506-D5AE-498A-94DB-F6E24F91F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11121"/>
            <a:ext cx="6831673" cy="1086237"/>
          </a:xfrm>
        </p:spPr>
        <p:txBody>
          <a:bodyPr/>
          <a:lstStyle/>
          <a:p>
            <a:r>
              <a:rPr lang="en-US" dirty="0"/>
              <a:t>Rishav Acharya (01/77)</a:t>
            </a:r>
          </a:p>
          <a:p>
            <a:r>
              <a:rPr lang="en-US"/>
              <a:t>Pratik Joshi (39/77)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n-US" dirty="0"/>
              <a:t>Fast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061" y="1364974"/>
            <a:ext cx="9601200" cy="5062331"/>
          </a:xfrm>
        </p:spPr>
        <p:txBody>
          <a:bodyPr>
            <a:normAutofit/>
          </a:bodyPr>
          <a:lstStyle/>
          <a:p>
            <a:r>
              <a:rPr lang="en-US" dirty="0"/>
              <a:t>FFT is a algorithm that compute discrete Fourier transform of sequence of signal or data.</a:t>
            </a:r>
          </a:p>
          <a:p>
            <a:r>
              <a:rPr lang="en-US" dirty="0"/>
              <a:t>It is described first in Cooley and Tukey’s classic paper in 1965, but the idea actually can be traced back to Gauss’s unpublished work in 1805. It is a divide and conquer algorithm that recursively breaks the DFT into smaller DFTs to bring down the computation. </a:t>
            </a:r>
          </a:p>
          <a:p>
            <a:r>
              <a:rPr lang="en-US" dirty="0"/>
              <a:t>As a result, it successfully reduces the complexity of the DFT from O(n2)O(n2) to O(</a:t>
            </a:r>
            <a:r>
              <a:rPr lang="en-US" dirty="0" err="1"/>
              <a:t>nlogn</a:t>
            </a:r>
            <a:r>
              <a:rPr lang="en-US" dirty="0"/>
              <a:t>)O(</a:t>
            </a:r>
            <a:r>
              <a:rPr lang="en-US" dirty="0" err="1"/>
              <a:t>nlogn</a:t>
            </a:r>
            <a:r>
              <a:rPr lang="en-US" dirty="0"/>
              <a:t>), where n is the size of the data</a:t>
            </a:r>
          </a:p>
          <a:p>
            <a:r>
              <a:rPr lang="en-US" dirty="0"/>
              <a:t>This reduction in computation time is significant especially for data with large N, therefore, making FFT widely used in engineering, science and mathematics.</a:t>
            </a:r>
          </a:p>
          <a:p>
            <a:r>
              <a:rPr lang="en-US" dirty="0"/>
              <a:t>he FFT algorithm is the </a:t>
            </a:r>
            <a:r>
              <a:rPr lang="en-US" dirty="0">
                <a:hlinkClick r:id="rId2"/>
              </a:rPr>
              <a:t>Top 10 algorithm of 20th century</a:t>
            </a:r>
            <a:r>
              <a:rPr lang="en-US" dirty="0"/>
              <a:t> by the journal Computing in Science &amp; Engineering.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52" y="394252"/>
            <a:ext cx="9455426" cy="851452"/>
          </a:xfrm>
        </p:spPr>
        <p:txBody>
          <a:bodyPr/>
          <a:lstStyle/>
          <a:p>
            <a:r>
              <a:rPr lang="en-US" dirty="0"/>
              <a:t>Example of Fast Fourier Transform</a:t>
            </a:r>
          </a:p>
        </p:txBody>
      </p:sp>
      <p:pic>
        <p:nvPicPr>
          <p:cNvPr id="4" name="Content Placeholder 3" descr="CamScanner 03-27-2022 15.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012589"/>
            <a:ext cx="9024729" cy="584541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51379"/>
            <a:ext cx="9601200" cy="3437455"/>
          </a:xfrm>
        </p:spPr>
        <p:txBody>
          <a:bodyPr/>
          <a:lstStyle/>
          <a:p>
            <a:pPr algn="ctr"/>
            <a:r>
              <a:rPr lang="en-US" dirty="0"/>
              <a:t>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65F9-265D-438D-901F-61E5F7C8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72179-9481-4D10-ABB1-57CCBF1B0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in solving linear ordinary differential equations.</a:t>
                </a:r>
              </a:p>
              <a:p>
                <a:pPr algn="l"/>
                <a:r>
                  <a:rPr lang="en-US" dirty="0"/>
                  <a:t>The Laplace transform of a function f(t), defined for all real numbers t ≥ 0, is the function F(s), which is a unilateral transform defined by</a:t>
                </a:r>
              </a:p>
              <a:p>
                <a:r>
                  <a:rPr lang="en-US" sz="2400" dirty="0"/>
                  <a:t>F(s)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 is the complex number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alternate notation for the Laplace transform is ℒ {f(t)} instead of F.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D472179-9481-4D10-ABB1-57CCBF1B0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6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2A2E-7A2F-4467-A55C-34D06B7C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45F66-BEB3-410D-9195-02179610C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34570"/>
                <a:ext cx="9601200" cy="42376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Bilateral Laplace Transform</a:t>
                </a:r>
              </a:p>
              <a:p>
                <a:pPr marL="68421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Laplace transform can also be defined as bilateral laplace transform.</a:t>
                </a:r>
              </a:p>
              <a:p>
                <a:pPr marL="68421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It is two-sided Laplace transform.</a:t>
                </a:r>
              </a:p>
              <a:p>
                <a:pPr marL="684213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F(s)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marL="341313" indent="0">
                  <a:buNone/>
                </a:pPr>
                <a:endParaRPr lang="en-US" dirty="0"/>
              </a:p>
              <a:p>
                <a:pPr algn="l"/>
                <a:r>
                  <a:rPr lang="en-US" dirty="0"/>
                  <a:t>Inverse Laplace Transform</a:t>
                </a:r>
              </a:p>
              <a:p>
                <a:pPr marL="684213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In the inverse Laplace transform, we are provided with the transform F(s) and asked to find what function we have initially. The inverse transform of the function F(s) is given by: </a:t>
                </a:r>
              </a:p>
              <a:p>
                <a:pPr marL="341313" indent="0" algn="l">
                  <a:buNone/>
                </a:pPr>
                <a:r>
                  <a:rPr lang="en-US" dirty="0"/>
                  <a:t>	F(t)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{F(s)}</a:t>
                </a:r>
              </a:p>
              <a:p>
                <a:pPr marL="287338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45F66-BEB3-410D-9195-02179610C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34570"/>
                <a:ext cx="9601200" cy="4237630"/>
              </a:xfrm>
              <a:blipFill>
                <a:blip r:embed="rId2"/>
                <a:stretch>
                  <a:fillRect l="-571" t="-1868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7338-3DF1-4CDF-940C-E34853A3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91E46-07A5-49BB-A6C2-5429AFFA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125"/>
          <a:stretch/>
        </p:blipFill>
        <p:spPr>
          <a:xfrm>
            <a:off x="3222170" y="2469702"/>
            <a:ext cx="5061810" cy="4388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14846-36E8-49AB-98D3-93FD0E1698E0}"/>
              </a:ext>
            </a:extLst>
          </p:cNvPr>
          <p:cNvSpPr txBox="1"/>
          <p:nvPr/>
        </p:nvSpPr>
        <p:spPr>
          <a:xfrm>
            <a:off x="1037229" y="731519"/>
            <a:ext cx="2184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63C1C-DB46-45AA-815C-A2F0195D0EEF}"/>
                  </a:ext>
                </a:extLst>
              </p:cNvPr>
              <p:cNvSpPr txBox="1"/>
              <p:nvPr/>
            </p:nvSpPr>
            <p:spPr>
              <a:xfrm>
                <a:off x="3222170" y="423081"/>
                <a:ext cx="5485102" cy="23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know,</a:t>
                </a:r>
              </a:p>
              <a:p>
                <a:r>
                  <a:rPr lang="en-US" dirty="0"/>
                  <a:t>For all the value of</a:t>
                </a:r>
                <a:br>
                  <a:rPr lang="en-US" dirty="0"/>
                </a:br>
                <a:r>
                  <a:rPr lang="en-US" dirty="0"/>
                  <a:t>s &gt; 0</a:t>
                </a:r>
              </a:p>
              <a:p>
                <a:endParaRPr lang="en-US" dirty="0"/>
              </a:p>
              <a:p>
                <a:r>
                  <a:rPr lang="en-US" sz="1800" dirty="0"/>
                  <a:t>F(s)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ℒ {f(t)} = F(s)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63C1C-DB46-45AA-815C-A2F0195D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0" y="423081"/>
                <a:ext cx="5485102" cy="2384051"/>
              </a:xfrm>
              <a:prstGeom prst="rect">
                <a:avLst/>
              </a:prstGeom>
              <a:blipFill>
                <a:blip r:embed="rId3"/>
                <a:stretch>
                  <a:fillRect l="-1001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5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1D60-D0B1-448C-803E-26126BFC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101"/>
          </a:xfrm>
        </p:spPr>
        <p:txBody>
          <a:bodyPr/>
          <a:lstStyle/>
          <a:p>
            <a:r>
              <a:rPr lang="en-US" dirty="0"/>
              <a:t>Inverse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AB814-91C2-40CA-A1CA-ADFF194EB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321"/>
                <a:ext cx="9601200" cy="47903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know,</a:t>
                </a:r>
              </a:p>
              <a:p>
                <a:pPr marL="0" indent="0">
                  <a:buNone/>
                </a:pPr>
                <a:r>
                  <a:rPr lang="en-US" dirty="0"/>
                  <a:t>F(t)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{F(s)}</a:t>
                </a:r>
              </a:p>
              <a:p>
                <a:pPr marL="0" indent="0">
                  <a:buNone/>
                </a:pPr>
                <a:r>
                  <a:rPr lang="en-US" dirty="0"/>
                  <a:t>So, Inverse Laplace transform of F(t)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{F(s)}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(1)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)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BCAB814-91C2-40CA-A1CA-ADFF194EB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321"/>
                <a:ext cx="9601200" cy="4790365"/>
              </a:xfrm>
              <a:blipFill>
                <a:blip r:embed="rId2"/>
                <a:stretch>
                  <a:fillRect l="-635" t="-114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7E5-F117-4B5F-9CF9-EC4A6895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E0EF-4445-4AB3-BF1E-FA384765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4545496"/>
          </a:xfrm>
        </p:spPr>
        <p:txBody>
          <a:bodyPr/>
          <a:lstStyle/>
          <a:p>
            <a:r>
              <a:rPr lang="en-US" dirty="0"/>
              <a:t>Fourier transform is a transformation technique which transforms signals from continuous-time domain to the corresponding frequency domain and vice-versa.</a:t>
            </a:r>
          </a:p>
          <a:p>
            <a:r>
              <a:rPr lang="en-US" dirty="0"/>
              <a:t>It is used for  : X-ray diffraction , Image processing </a:t>
            </a:r>
          </a:p>
          <a:p>
            <a:r>
              <a:rPr lang="en-US" dirty="0"/>
              <a:t>Mathematically, the Fourier transform of a continuous-time signal 𝑥(𝑡) is defined as </a:t>
            </a:r>
          </a:p>
          <a:p>
            <a:pPr>
              <a:buNone/>
            </a:pPr>
            <a:r>
              <a:rPr lang="en-US" dirty="0"/>
              <a:t>           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277" y="3309800"/>
            <a:ext cx="7367712" cy="162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5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Content Placeholder 3" descr="CamScanner 03-27-2022 12.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904" y="463827"/>
            <a:ext cx="5433391" cy="596347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1"/>
            <a:ext cx="9601200" cy="4343400"/>
          </a:xfrm>
        </p:spPr>
        <p:txBody>
          <a:bodyPr/>
          <a:lstStyle/>
          <a:p>
            <a:r>
              <a:rPr lang="en-US" dirty="0"/>
              <a:t>To deal with sampled values rather than with functions, we can replace the Fourier transform by DFT.</a:t>
            </a:r>
          </a:p>
          <a:p>
            <a:r>
              <a:rPr lang="en-US" dirty="0"/>
              <a:t>Telecommunication, time series, simulation problems .</a:t>
            </a:r>
          </a:p>
          <a:p>
            <a:endParaRPr lang="en-US" dirty="0"/>
          </a:p>
        </p:txBody>
      </p:sp>
      <p:pic>
        <p:nvPicPr>
          <p:cNvPr id="4" name="Picture 3" descr="CamScanner 03-27-2022 13.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7" y="2768659"/>
            <a:ext cx="5671931" cy="3870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616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of Discrete Fourier Transform</a:t>
            </a:r>
          </a:p>
        </p:txBody>
      </p:sp>
      <p:pic>
        <p:nvPicPr>
          <p:cNvPr id="4" name="Content Placeholder 3" descr="CamScanner 03-27-2022 14.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75" y="1404731"/>
            <a:ext cx="6669148" cy="545327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{1B198C34-7A16-4A48-8FD1-6C2AB6A1446F}tf10001105</Template>
  <TotalTime>409</TotalTime>
  <Words>511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Franklin Gothic Book</vt:lpstr>
      <vt:lpstr>Times New Roman</vt:lpstr>
      <vt:lpstr>Crop</vt:lpstr>
      <vt:lpstr>Laplace transform and Fourier transform</vt:lpstr>
      <vt:lpstr>Laplace transform</vt:lpstr>
      <vt:lpstr>Types of Laplace Transform</vt:lpstr>
      <vt:lpstr> </vt:lpstr>
      <vt:lpstr>Inverse Laplace Transform</vt:lpstr>
      <vt:lpstr>Fourier transform</vt:lpstr>
      <vt:lpstr>Example:</vt:lpstr>
      <vt:lpstr>Discrete Fourier Transform</vt:lpstr>
      <vt:lpstr>Example of Discrete Fourier Transform</vt:lpstr>
      <vt:lpstr>Fast Fourier Transform</vt:lpstr>
      <vt:lpstr>Example of Fast Fourier Transform</vt:lpstr>
      <vt:lpstr>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 and Fourier transform</dc:title>
  <dc:creator>Rishav Acharya</dc:creator>
  <cp:lastModifiedBy>Rishav Acharya</cp:lastModifiedBy>
  <cp:revision>28</cp:revision>
  <dcterms:created xsi:type="dcterms:W3CDTF">2022-03-23T15:12:18Z</dcterms:created>
  <dcterms:modified xsi:type="dcterms:W3CDTF">2022-03-27T13:55:22Z</dcterms:modified>
</cp:coreProperties>
</file>