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19T03:17:34.695"/>
    </inkml:context>
    <inkml:brush xml:id="br0">
      <inkml:brushProperty name="width" value="0.05292" units="cm"/>
      <inkml:brushProperty name="height" value="0.05292" units="cm"/>
      <inkml:brushProperty name="color" value="#FF0000"/>
    </inkml:brush>
  </inkml:definitions>
  <inkml:trace contextRef="#ctx0" brushRef="#br0">11311 13593 0,'-25'25'296,"25"24"-280,-25 1 15,25-25-31,0 0 16,0-1-16,-24 1 16,24 50 15,0-51-31,0 26 31,-25 0 0,25-26-31,0 26 32,-25 49-1,25-74-16,0 49 17,0 26-1,0-75-31,0-1 0,0 26 31,0-25-31,0 49 31,0-49-31,0 0 16,0 74 15,0-49 1,0-26-1</inkml:trace>
  <inkml:trace contextRef="#ctx0" brushRef="#br0" timeOffset="2117.0004">11311 13568 0,'25'0'219,"24"0"-203,26 0-1,98 25 16,-49 0 1,25 0-1,-74-25-15,-51 24-1,1-24-15,0 25 0,25-25 16,49 25 31,-74-25-47,0 25 15,24 0 17,-24-25-32,0 24 15,0-24-15,-1 75 31,26-26 1,-50-24-17,0 0 1,0 25 15,0-26-31,-25 26 47,-24 24-16,-1-24 1,0 0-1,26-50-16,-26 24 1,25 1 15,0-25-31,0 25 16,-74 25 0,-124 24 15,173-49-16,-49-25 1,50 25-16,-26 0 31,50-25-31,-24 0 32,-1 0-17,1 0 16,24 24-31,0-24 0,-25 0 32,26 0-1,-1 0-31,0 0 16,0 0 15,50 0 78,0 0-93,0 0 15</inkml:trace>
  <inkml:trace contextRef="#ctx0" brushRef="#br0" timeOffset="3306.4877">9947 13816 0,'24'0'203,"26"0"-187,0 0 0,99 0 15,-125 0-31,100 25 15,-74-25 1,74 0 15,25 0 1,-100 0-32,100 0 31,-50 0 0,-74 0-31,50 25 31,-26-25 1,-24 25-1,-25-1 47</inkml:trace>
  <inkml:trace contextRef="#ctx0" brushRef="#br0" timeOffset="4682.2205">10120 14387 0,'50'0'297,"-25"0"-297,24 0 15,-24 0 1,0 0 0,74 0 15,-74 0-31,74 0 31,-74 0-31,149 0 31,24 0 1,-124 0-32,50-50 31,-49 50 0,-50 0-31,24 0 47,1 0-16,-50-25 32,0 0-32</inkml:trace>
  <inkml:trace contextRef="#ctx0" brushRef="#br0" timeOffset="7996.9014">11212 15577 0,'0'25'469,"0"0"-454,-25 0 1,25 49 15,0-24 0,-25-50-31,25 25 0,0 24 32,-25 50-1,25-74-31,0 99 47,0-25-16,-25-24-15,25-1 15,0-49-31,0 0 31,0 0-15,0 0 15</inkml:trace>
  <inkml:trace contextRef="#ctx0" brushRef="#br0" timeOffset="10418.025">11187 15652 0,'0'0'0,"25"0"203,24 0-187,1 0 15,-25 0-31,49 0 31,-49 0-31,74 0 31,-74 0-31,74 0 32,0 0-1,-74 0-31,124 0 31,-50 0 0,-49 0-31,49 0 47,-74 0-47,25 25 16,-26-25-1,51 24 1,-26 1 15,-24-25-31,0 25 16,0-25 15,0 50 0,-25-26-15,0 26 0,0-25 15,-50 49-15,25 1 15,0-51-16,1 1 1,-26 74 15,-24-74 1,74 0-32,-50 25 31,0-1 0,-49 1 0,-50 24 1,100-74-17,-100 50 16,-25-25 1,125 0-32,24-25 0,-99 0 31,25 0 0,74-25-31,-25 25 16,-24-25 15,49-25 0</inkml:trace>
  <inkml:trace contextRef="#ctx0" brushRef="#br0" timeOffset="11833.3614">12502 16073 0,'49'0'204,"224"-49"-173,-199 49-31,75 0 15,50 0 17,-125 0-17,-49 0 1,0 0-16,0 0 0,24 0 31,-24 0-15,0 0-1,0 0-15,-1 0 32</inkml:trace>
  <inkml:trace contextRef="#ctx0" brushRef="#br0" timeOffset="14806.2964">10443 14436 0,'0'25'203,"0"74"-172,-25-74-31,25 25 0,0-25 16,-25 74-1,25-25 16,0-49-15,0 0-16,-25 24 31,25-24-15,0 0 0,0 0-16,0 0 31,0 24-16,0-24 17,0 0-32,0 24 31,0 1-15,0 0-1,0-26-15,0 51 31,0-50-15,0 24 0,25 1-1,-25-25 1,0 24 0,25-24-16,-25 0 15,0 0 1,0 49-1,0-49 17,0 0-32,0 0 0,0-1 15,25 1 17,-25 0-17,0 0-15,25 0 16,-25-1 15,0 1 0,24-25 1,1 0-17,0 0 16,0 0-15,49 0 0,-24 0-1,-1 0 1,-24 0-16,99 0 31,-74 0-31,49 0 31,0 0-15,-74 0-16,50 0 31,-51 0-15,1 0-16,0 0 16,25 0 15</inkml:trace>
  <inkml:trace contextRef="#ctx0" brushRef="#br0" timeOffset="16495.7952">9277 16222 0,'25'0'203,"0"0"-187,148 0 15,-148 0-31,25 0 16,-1 0-16,1 0 16,99 0 15,-100 0-31,75 0 31,-74 0-31,0 0 16,98 0 15,-98 0-31,0 0 16,74 0 15,-25 0 16,-74 0-47,24 0 15,-24 0-15,25 0 32,-1 0-17,1 0 16,-25 0-31,49 0 32,-49 0-17,24 0 1,1 0 15,-25 0-31,24 0 31,-24 0-15,0 0 31</inkml:trace>
  <inkml:trace contextRef="#ctx0" brushRef="#br0" timeOffset="19105.7647">11038 17165 0,'25'0'282,"24"0"-267,-49 25-15,25-1 16,0 1-16,0-25 15,0 25-15,0 25 32,-25-26-17,24-24-15,1 25 16,25 50 15,-50-26-15,25-49-16,-25 25 15,0 0-15,0 0 16,49 24 0,-49-24-1,0 0-15,0 0 16,0 0 0,0-1 15,0 1-16,0 0 1,-25-25 0,25 25-1,-24-25 1,24 25-16,0-1 31,-25-24-15,0 25-1,0-25 1,0 25 0,-24-25-1,24 25 1,25 0 0,-25-25-1,0 0 16</inkml:trace>
  <inkml:trace contextRef="#ctx0" brushRef="#br0" timeOffset="20624.6557">11088 17190 0,'24'0'203,"26"-25"-188,25-25 1,-26 25 0,50 1 15,-49-1-15,-25 25-16,0 0 15,-1 0-15,1 0 16,50 0-1,-51 0 1,1 0 0,74 0-1,-24 0 1,-1 0 15,-49 0-31,25 0 16,-26 0-16,100 0 31,-74 0-31,-25 0 16,49 0-1,26 0 17,-51 25-17,-24-25 1,0 0-16,49 24 31,-49 1-15,0-25-16,-25 25 15,25-25-15,-1 0 16,1 25 0,0-25-1,0 0 1,0 25-1,-1-25 1</inkml:trace>
  <inkml:trace contextRef="#ctx0" brushRef="#br0" timeOffset="22483.976">11187 17909 0,'25'0'281,"24"0"-265,26 0-1,-26 0 1,26-25 0,24-49 15,-49 49-16,-26 25-15,76-50 16,-1 1 15,-25 24-15,-49 0-16,99-24 31,0-1 0,-25 0-15,-24 1 15,-50 49-15,-1-25-16,1 25 16,0 0-16,0-50 15,24 25 16,-24 1-15,0 24-16,-25-25 16,25 0 15,0 0-15,-1 0-1,1 25 16,-25-24-31,0-1 94,25 25-94</inkml:trace>
  <inkml:trace contextRef="#ctx0" brushRef="#br0" timeOffset="28716.0991">9550 16247 0,'-25'25'281,"25"0"-265,0 49 15,0-49-31,0 0 0,0 0 16,0-1-16,0 100 31,0-99-31,0 74 31,0 1-15,0 48 15,0-98-15,0 0-16,0 49 47,0-74-47,0 74 15,0-50 1,0-24 0,0 74 15,0-74-31,0 0 0,0 0 16,0 25 15,0-26-16,0 1 17,50 0-17,-26-25 17,1 0 14,0 0-46,49 0 32,-24 0-32,-25 0 15,99 0 17,-75 0-32,51 0 15,123 0 16,-99 0 1,-25 0-17,-74-25 1,99 25 0,-99 0-1,0 0-15,74-25 47,25 25-16,-25-24 1,-25 24-1,-24 0-16,0 0 17,-25 0-32,-1 0 47,1 0-16,0 0-16,0 0 17,0 0-1,24 0-15,-24 0 15,0 0-16</inkml:trace>
  <inkml:trace contextRef="#ctx0" brushRef="#br0" timeOffset="31799.2851">10666 15974 0,'0'25'281,"0"49"-250,0-49-31,0 50 32,0 24-1,0-74-31,0 24 31,0 75 0,0-99-15,0 25 0,0 24 30,0-49-46,0 0 0,0 0 32,0 24-1,0-24-15,0 0-1,0 49 16,0-49-15,0 49 0,-25-24 15,25-25-15,0 0-1,0-1 16,0 1-15,0 0 15,0 0 1,0 0-1,0-1-16,0 1-15,-25 0 16,25 0 0,0 0 15,0-1-15,0 1-1,0 0 16,0 0 94,0 0-109,25-1 31,0-24 0,0 0-16,0 0-15,-1 0-1,1 0 17,74 0-1,-74 0-16,50 0 1,-1 0 15,-24 0-15,24 0 0,-24 0 15,-25 0-16,-1 0 17,26 0-1,-25 0-15,0 0-1,-25-24 32,0-1 16</inkml:trace>
  <inkml:trace contextRef="#ctx0" brushRef="#br0" timeOffset="34385.2702">12799 17239 0,'25'0'219,"25"0"-219,74-25 31,-100 25-31,125-24 32,-124-1-32,50 25 15,73-25 16,-48 0-15,-76 25-16,51-25 31,-50 25-15,24-24 0,-24 24-1,0 0-15,0 0 16,24-25-1,26 25 1,-51 0 0,51 0 15,-1 0 0,-49 0-31,99-25 31,-25 25 1,-74 0-32,0 0 0,74-25 31,25 0 16,-74 25-32,49 0 17,-74 0-1,0 0-15,-1 0 15,-24-24-16</inkml:trace>
  <inkml:trace contextRef="#ctx0" brushRef="#br0" timeOffset="35931.4544">12477 14015 0,'25'0'219,"24"0"-204,26 0 1,-51 24-16,100-24 31,-49 25 0,-50 0-15,74 0 0,-25-25-1,-49 0 1,25 0 0,49 25 15,25-25 0,-99 0-31,99 0 31,-25 0 1,-74 0-32,148 24 31,1-24 0,-75 25 0,-24 0 1</inkml:trace>
  <inkml:trace contextRef="#ctx0" brushRef="#br0" timeOffset="37261.7265">13593 15553 0,'0'24'203,"0"1"-187,0 0-1,0 49 1,0-49 0,0 25-1,0-1 17,0-24-32,0 0 31,0 0-16,-25 49 1,25-49 0,0 0-1,0 49 17,0-24-32,0-25 15,0-1-15,0 51 31,0-26 1,0-24-17</inkml:trace>
  <inkml:trace contextRef="#ctx0" brushRef="#br0" timeOffset="38977.887">13593 15553 0,'25'0'266,"0"0"-266,74 24 47,-74-24-47,24 0 15,-24 0-15,25 25 32,-1 0-1,-24-25 0,0 25-15,0-25-16,-1 25 15,1-25 1,25 24 0,-25 1-1,24-25-15,-24 0 16,74 25 31,-49 0-32,-25 0 17,0-1-1,-1-24-31,-48 0 31,24 25-15,-25-25-1,0 25 1,0-25-16,-25 25 31,26-25-31,-1 25 16,0-25-16,0 0 16,0 0-16,-74 49 31,-25 1 0,75-25-15,-51 24 15,1-24 0,74 0-15,-24 0 15,24-25-15</inkml:trace>
  <inkml:trace contextRef="#ctx0" brushRef="#br0" timeOffset="40509.0812">14610 15751 0,'0'25'312,"0"0"-296,0-1 0,0 1 15,0 0 0,0 0 0,0 0-15,25-1 15,0-24 0,-1 0 1,1 0-1,0-24 0,-25-1 0,50 0 1,-26-25-1,-24 1 0,0 24 0,-49 25-15,24-25 15,0 0-31,0 25 32,-24 0-1,24 0-16</inkml:trace>
  <inkml:trace contextRef="#ctx0" brushRef="#br0" timeOffset="42063.4446">14139 14188 0,'49'0'266,"50"0"-235,50 25-15,0 0 15,-124-25-31,173 0 31,-173 0-31,74 25 16,50-25 15,-99 0-15,173 24 15,0 26 0,-148-50 0,-26 0-31,1 0 32,-25 0-17,24 0 1</inkml:trace>
  <inkml:trace contextRef="#ctx0" brushRef="#br0" timeOffset="44146.985">14908 15801 0,'24'0'266,"76"0"-235,-51 0-31,50 0 31,-74 0-31,0 0 0,25 0 16,74 0 15,-75 0-15,-24 0-16,0 0 15,0 0 1,24 0-1,-24 0 17,0 0-32,0 0 31,0 0 0,-1 0-15,26 0 15,-25 0 0</inkml:trace>
  <inkml:trace contextRef="#ctx0" brushRef="#br0" timeOffset="45771.0709">14709 16966 0,'25'0'219,"0"0"-219,0 0 0,24 0 15,50 0 17,-49 0-17,-25 0 1,0 0-16,49 0 31,-24 0-15,-26 0-1,26 0 1,24 0 15,1 0 1,-25 0-17,24 0 16,-24 0-31,-26 0 16,26 0 15,49 0 1,-24 0-1,-51-24-16,1 24 1</inkml:trace>
  <inkml:trace contextRef="#ctx0" brushRef="#br0" timeOffset="48049.7403">15776 13915 0,'0'50'234,"0"0"-218,0 74-1,0-75-15,-25 249 32,25-224-17,0 75 1,0-74-16,0 197 15,0-197 1,0 123 0,0-148-1,0 74-15,0 74 47,0-123-47,0 123 31,0-148-31,0-1 0,0 51 32,0 24-1,0-100-31,0 51 16,0-50-16,0 49 31,0-49-16,0 0-15,0 0 16,0 49 0,0-24-1,0-1 1,0-24 0,0 49 15,0-24-31,0-25 15,0 0 17,0 24-1,0-24 0,0 0 297,0 24-312,0 1 0,0-25-16,0 0 31,0-1 0</inkml:trace>
  <inkml:trace contextRef="#ctx0" brushRef="#br0" timeOffset="50730.3024">15850 14039 0,'372'100'125,"-74"-26"-110,570 174 17,-570-124-17,-25 0 16,-224-124-31,50 50 16,174 74 15,-25 0 1,-74-25-1,0 0-16,-125-49 1,26-25 0,24 99 15,-25-50 0,-74-24-31,50 99 16,-50-75-1,25 199 1,-25-149-16,-25 124 16,-74 174 15,24-298 0,26-25 0,-125 74 1,124-123-32,1 0 0,-26-1 15,-297 199 17,25-124-1,25 0-16,49-74 17,223-50-17,-24 25-15,24-25 0,-24 0 16,-199 0 15,0 0-15,75-50 15,-51-24 0,200 74-31,-50-50 16,-25-24 15,49 24 0,50 1 1,25 24-32,0 0 15,0 0 1,0 0 0,0 0-1,0 1 16,25 24-15,-25-25 15,0 0 1,0 0-1,0-24-16,0 24 17,0 0-1,0 0-15</inkml:trace>
  <inkml:trace contextRef="#ctx0" brushRef="#br0" timeOffset="52881.5316">19968 15875 0,'-25'0'281,"0"0"-281,0 25 16,-99 74 15,50-25 0,0-24 0,-26 0 1,75-1-17,-24 1 17,24-50-32,25 25 31,-74 24 0,49-24 0,25 0-15,0 0 15,0 0-31,0-1 47,25-24-31,-25 25-1,49-25 17,26 0-1,24 0 0,0 0 0,-74 0-31,25 0 16,-26 0 0,150-25-1,-124 1-15,-26 24 16,76-50-1,-51 0 1,1 1 15,-1 49-31,-24-50 16,25-24 31,-25-1-16,-25-24 0,0 74-31,0-49 32,0 49-32,-50-25 15,0 26 16,26-1-31,-1 25 16,-99-50 15,25 50 1,-1 25-1,76-25-31,-26 25 15,25-25 1,0 25 0,-24 24 15,-26 1 0,26 24 0</inkml:trace>
  <inkml:trace contextRef="#ctx0" brushRef="#br0" timeOffset="54233.0511">20538 15974 0,'50'0'282,"49"0"-267,75 0 17,-125 0-17,150 0 16,-50 0 1,49 0-17,-148 0 1,272 0 0,-223 0-1,75 0 1,124 0 15,-75 0 0,-124 0-15,0 0 15,-74 0-31,25 0 16,74 0 15,-75 0 0,-24 0 1,0 0-17</inkml:trace>
  <inkml:trace contextRef="#ctx0" brushRef="#br0" timeOffset="55881.4721">22920 13965 0,'0'25'265,"0"0"-249,0 123 15,0-123-31,0 74 32,0-49-32,0 0 15,0 24 16,0-49-31,0 0 16,0 0-16,0 24 31,0-24 1,0 0-32,0 49 46,0-24-14,0-25-1</inkml:trace>
  <inkml:trace contextRef="#ctx0" brushRef="#br0" timeOffset="56973.2934">22523 14784 0,'24'0'219,"1"0"-203,50 0-1,24 0 1,-49 0 0,-1 0-1,75 0 16,-99 0-31,124 0 32,-124 0-32,24 0 0,26 0 31,49 0 0,-100 0-31,26 0 16,0 0-1,-26 0 1,1 0-16,0 0 16,0 0 15</inkml:trace>
  <inkml:trace contextRef="#ctx0" brushRef="#br0" timeOffset="72367.9617">9029 13643 0,'-25'24'281,"25"1"-250,-25 25-15,-49 24 15,74-49-15,-50 49 15,25-49 0,25 0 1,0 0-17,0 0 1,-24-25 15,-1 24-15,0 1 15,0-25 0,50 0 16,0 0-16,0-25-15,-1 25 0,1-24-1,25-1 17,-25 25-32,-25-25 15,49 25 16,1-50 1,-50 26-32,50-26 31,-50 25 0,24 25-15,-24-25-1,25 1 17,-25-1-1,-25 25 16,1 0 0,-1 0-32,25 25 173,0-1-157,0 1-15,0 0 15,0 0 0,0 24 0,25-24-15,-25 0-16,0 0 16,24 24 15,-24-24-15,25 0 15,-25 0 0,0 0-15,25-25 15,0 0 0,-25 24-15,25-24-1</inkml:trace>
  <inkml:trace contextRef="#ctx0" brushRef="#br0" timeOffset="74466.6015">8930 14387 0,'0'25'281,"0"24"-266,0-24 1,24 0 0,-24 0 15,0 24-15,0-24-1,25 0 1,-25 49 15,25-49-15,-25 49 15,0-49 0,0 0 0,25-25 1,0 0 30,0-25-31,-25 0-15,24 1 0,-24-1-1,25 25 1,-25-25 15,50-25-15,-50 26 15,25 24-31,-25-25 31,24 25-31,-24-25 16,50 0 15,-25 0 0,0 25 1,-1 0-1,-24 25 63,-24-25-79,24 25 1,0 0 0,-25 24 15,25-24 0,-25 0-31,0 0 16,25 0-1,-25-1 1,25 1 0,-24 0 15,-1-25 0,0 25-15,0 0 15,0-25 0,1 0-15,-1 0 15,0 0-15</inkml:trace>
  <inkml:trace contextRef="#ctx0" brushRef="#br0" timeOffset="76162.1098">8930 15900 0,'-25'0'282,"0"0"-282,0 0 15,0 25 1,-24 24-1,24-49 1,0 50 0,0-50-16,25 25 15,-24-1 1,-1 1 15,0 0-31,-25 25 31,26 24 1,24-49-17,0 24 1,0 1 31,0-25-32,0 0 17,0 0-17,0-1 17,24 1-17,1 0 1,0 0-16,0 0 31,24-25-15,-24 24-1,0-24 1,25 0 15,-26 0-15,1 0-1,0 0 17,-25-24-17,25 24 17,0-25-17,-1 25 16,-24-25-31,0 0 32</inkml:trace>
  <inkml:trace contextRef="#ctx0" brushRef="#br0" timeOffset="107685.7913">3894 14684 0,'0'50'218,"0"24"-218,50 274 32,-25-100-1,0-50-15,-1-173-1,-24 25 1,0-26-16,25 76 31,-25-76-15,0 26-1,0-25-15,0 0 32,50-1-1,-50 1-16,25-25 17,-1 0-17</inkml:trace>
  <inkml:trace contextRef="#ctx0" brushRef="#br0" timeOffset="108700.8137">4390 15825 0,'0'25'281,"0"50"-265,0-1 15,0-49-15,0 0-1,0-1 17,0 1-17,0 0 16,0 0 1,0 0-17,0 24 17,0-24-17,0 0 1,0 0 15,25-25 47</inkml:trace>
  <inkml:trace contextRef="#ctx0" brushRef="#br0" timeOffset="109910.8189">4663 14709 0,'0'25'281,"25"0"-265,-25 24-1,0-24 1,0 25 0,0-1-1,0-24-15,25 50 32,0-51-17,-25 51 1,24-26-1,-24 51 1,25-26 0,0-74-1,-25 25-15,0 25 16,0-26 15,0 1-31,0 0 16,25-25-16,-25 25 15</inkml:trace>
  <inkml:trace contextRef="#ctx0" brushRef="#br0" timeOffset="110864.0675">5581 15478 0,'0'25'250,"0"25"-234,0 24 15,0-49-15,0 24-16,0 1 15,0-25 17,0 0-32,0-1 15</inkml:trace>
  <inkml:trace contextRef="#ctx0" brushRef="#br0" timeOffset="113118.5093">5928 14511 0,'0'25'235,"0"-1"-220,0 1 1,0 0-1,0 0-15,0 0 16,0-1 0,0 26 15,0-25-31,0 24 16,25-24-16,-25 0 15,0 49 1,50 26-1,-25-51 1,-25 1 0,49 24-1,-24-24 17,25-25-32,-50-1 15,24 1-15,-24 0 16,25 0 15,0-25 0,0 0-31,0 0 32,-1 0-32,26-50 15,-25 50 1,24-49-1,26-26 1,-50 50 0,-25 1-16,24-1 15,-24 0-15,0-25 16,25 26 15,0-26-15,-25 25-16,25-24 0,-25 24 0,0 0 15,0-99 17,0 99-17,0 0-15,0 1 16,-25-1 0,25 0-16,-25 0 15,25 0 1,-25 25-1,-24-24 1,24 24 0,-25-25-1,26 25-15,-26-25 16,0 25-16,1-25 16,-1 25-16,-74-49 15,75 49 1,24-25-1,-25 25-15,25 0 16,-24 0 15,24 25-15,25-1 0,0 1 15,0 0 0,0 0 0,25-25 16,-25-25-31</inkml:trace>
  <inkml:trace contextRef="#ctx0" brushRef="#br0" timeOffset="117107.6028">4415 16768 0,'0'25'297,"0"0"-282,0-1 1,25 26 0,-25-25-16,0 0 15,0-1 17,0 1-1,0 0 172,25 25-187,0-1-1,24 100 1,-49-124-1,25 74 1,0-25 15,0-49-15,-25 0-16,0 0 16,24 25 15,-24-26-16,25 1-15,0 0 16,-25 0 0,0 0-1,25-25 1,-25 24-16,0 1 16,0 0-1,0 0 16,25-25 1,-1 0 30</inkml:trace>
  <inkml:trace contextRef="#ctx0" brushRef="#br0" timeOffset="118019.5451">5110 17487 0,'25'50'281,"-25"-25"-281,24 24 16,1 26 15,-25-26-16,25-24 1,0 0 15</inkml:trace>
  <inkml:trace contextRef="#ctx0" brushRef="#br0" timeOffset="119804.6115">5333 16446 0,'0'0'0,"0"49"140,0 26-140,50 123 31,-26-99-15,1-74 0,0 0-1,49 74 17,-24-74-17,-25-25-15,24 49 31,-24-49-15,50 25 0,-26-25-16,-24 0 15,-25 25-15,99-25 32,-49 0-1,-25 0-16,0 0 17,-1-25-17,-24 0-15,0 1 0,25-51 47,-25-24-31,0 74-1,-25-74 1,25 49-16,-74-24 31,0-25-15,-51 24 15,101 51-31,-100-26 31,99 50-31,0-25 16,-49 25 15,49 0-31,0 0 32,-25 25-1,26 0 0,24 24-15,-25-49 15,25 25-31,-25-25 16</inkml:trace>
  <inkml:trace contextRef="#ctx0" brushRef="#br0" timeOffset="120852.2287">6772 16570 0,'0'24'312,"0"1"-280,0 0-17,0 74 16,24 50-15,1 49 15,-25-173-15,0 0 0,0 25 15,0-26 0</inkml:trace>
  <inkml:trace contextRef="#ctx0" brushRef="#br0" timeOffset="122635.4557">6945 15900 0,'0'25'297,"0"24"-281,75 26 15,-75-51-31,25 26 16,99 49 30,-75-49-30,1-1 0,49 51 15,-74-100-15,0 25-1,24 24 16,-24-49-31,25 25 32,-26-25-32,1 0 15,25 0 17,-25-25-32,-1 25 15,26-74 16,-50 24 1,0-24-1,-25-50 0,0 74-15,-24-24-1,49 24-15,-50 25 0,25-74 32,-24 74-32,24-24 15,-49-26 17,-1 50-1,26 25-16,-75 0 17,74 0-17,25 0 1,-49 0 15,49 0-31,-25 25 31,26-25-31,24 50 32,0-1-1,0-24-31,0 25 31,0-25 0</inkml:trace>
  <inkml:trace contextRef="#ctx0" brushRef="#br0" timeOffset="143177.9613">21530 7565 0,'50'0'281,"0"0"-281,173-49 32,-198 49-17,74-25 17,-25 25-1,-24 0 0,49 0 0,-49-25-31,-1 25 16,175-25 15,-175 1-31,1 24 16,-25 0-16,-1 0 15,1 0 1,0 0 15</inkml:trace>
  <inkml:trace contextRef="#ctx0" brushRef="#br0" timeOffset="144557.5428">24358 7392 0,'25'0'172,"0"0"-172,74 0 31,-74 0-31,49 25 16,75-1 15,25 26 0,-75-50-15,50 0 15,-100 0-31,-24 0 16,50 0 0,-26 0-16,174 0 31,-198 0-31,50 0 15,-26 0 1,26 0 15,-26 0 1,-24 0-1</inkml:trace>
  <inkml:trace contextRef="#ctx0" brushRef="#br0" timeOffset="171781.1658">26715 12551 0,'-50'0'187,"25"0"-187,-24 25 16,24 0-16,-223 99 31,198-99-15,1-1-1,-1 26 1,0 0 0,26-26-16,-1 1 15,0 25-15,0-25 16,-24 49 0,-1 75-1,0-99 1,50-26-1,0 1 1,0 25 15,0-25-15,25-25 0,0 0-1,0 0 1,0-25-1,-1 0 1,26 0-16,0 0 16,74-49-1,-75 49-15,75-49 16,-74 24 0,-1 0-16,1 26 15,-25-26-15,49 0 16,-24 1 15,-50 24-31,25 0 16,-25 0-16,0 1 31,24-1-15,-24 0-1,0 0 16,0 0-15,0 50 78,0 0-79,0 0 1,0 0-16,0-1 0,0 26 16,0 99-1,0 49 17,25-148-32,-25 99 15,0-100 1,0-24-16,25 0 15,-25 49 1,0-49 0,25 0-1,-25 0 1,0 0 0,25-1-1,-1-24 32,1 0-16</inkml:trace>
  <inkml:trace contextRef="#ctx0" brushRef="#br0" timeOffset="173553.8875">28848 11981 0,'0'24'234,"0"76"-218,25 24 15,-25-75-31,0-24 16,24 0-16,-24 25 15,25 74 1,0-75 0,-25 26-1,0-1 17,0-49-32,0 24 15,0-24 1,0 0-16,0 0 15,0 0 17,0-1-17,0 1 1,25-25 15,0 0-15,-1-25 15,1-24 0,0-50 1,74-1-1,1 26 0,-51 24-15,1 1 15,-25 49-31,-1 0 16,-24-25-1,25 25 16,0 0-15,0 0 15,0 25 1,-25 0-32,0-1 15,0 1 16,0 25-15,0-25 0,-50 24 15,25 26 0,-24-51-15,-1 51 15,25-75-15,0 0-16,-24 25 31,24-25 0,0 0-31,0 0 16</inkml:trace>
  <inkml:trace contextRef="#ctx0" brushRef="#br0" timeOffset="174887.5417">32345 11658 0,'-49'0'125,"-26"0"-125,-123 50 31,-50 74-15,198-124-1,-24 49 1,-125 75 15,75-49 0,25 49-15,25-25 15,24-24 0,0-1-15,50 0 15,0-24 1,0 0-1,0-26-31,25-24 31,25 50-15,49-25 15,-24 0-15,49-1 15,-100-24-16,26 0-15,24 0 32</inkml:trace>
  <inkml:trace contextRef="#ctx0" brushRef="#br0" timeOffset="176619.9834">26739 14387 0,'199'-50'234,"24"25"-234,323-49 16,-422 74 0,99-25-1,596-74 16,-422 24 1,-149 26-17,248-75 17,-298 99-32,273-49 15,274-50 16,-621 74 1,-100 50-1,1 0-31,0 0 31,0 0-15,-25-25-16,124-24 31,-75 49-15,1-25-16,-25 0 15,49 0 17</inkml:trace>
  <inkml:trace contextRef="#ctx0" brushRef="#br0" timeOffset="178284.5579">27186 15230 0,'0'25'203,"0"0"-187,-25-1-1,25 26 17,0 0-1,0-1-16,0 26 17,0-50-32,0-1 15,0 1 1,50 25 15,-25 24 0,-1-49-15,26-25 0,-25 25 15,0-25-15,-1 0 15,1-25-31,-25 0 15,0 0 1,25 1 15,-25-51-15,0 50 0,0 1 15,-50-26 0,50 25-31,-74 0 16,24 1-1,-49-26 1,50 50 0,24-25-1,-50 0 1,50 25 15,25 25 32,0 0-32</inkml:trace>
  <inkml:trace contextRef="#ctx0" brushRef="#br0" timeOffset="179753.8401">29939 14610 0,'0'0'15,"0"25"251,0 0-251,0-1-15,0 1 16,0 25 31,0-25-31,0-1 15,25-24-16,0 0 17,0 0-32,24 0 31,26 0 0,-51 0-31,1 0 0,50 0 31,-1 0 1,-49 0-32,49-49 47,1-1-16,-75 1-31,25-26 31,-25 1 0,0 49-31,-50-25 32,-24 26-1,49-1-31,-25 25 15,-74-25 1,74 25 15,26 0-15,-26 25 15,50 0 0</inkml:trace>
  <inkml:trace contextRef="#ctx0" brushRef="#br0" timeOffset="181486.351">31973 13940 0,'0'25'266,"0"0"-250,0 0-16,0 123 31,25-123-31,-25 25 0,0 49 16,25 124 15,-25-173-16,25 24-15,-1 26 47,1-51-31,0-49 15,0-25 0,0 25-31,-1-49 16,26-1 15,-25-24 1,-25 49-32,0 0 15,25-24 1,-25-1-1,0 25 1,0 0-16,0 1 16,0-51 15,0 50-15,-25 0-1,-50-24 16,51-1 1,-1 50-32,0-25 0,0 1 31,-49-1 0,74 0-15,-25 25-1,0 0 17,0 0-1,1 0-15,24-25 15</inkml:trace>
  <inkml:trace contextRef="#ctx0" brushRef="#br0" timeOffset="183906.2008">33610 13543 0,'0'25'281,"0"25"-281,25-1 31,-25 26 1,0-26-1,25-49-16,-25 25 17,0 0-32,0 0 15,0 0 17,0-1-1,0 1 0,0 0 0,0 0-15</inkml:trace>
  <inkml:trace contextRef="#ctx0" brushRef="#br0" timeOffset="184421.2189">33660 13990 0,'0'-99'16</inkml:trace>
  <inkml:trace contextRef="#ctx0" brushRef="#br0" timeOffset="188171.5863">27608 16495 0,'-25'0'281,"-25"124"-250,50-74 1,0-1-1,0 1-15,0 0 15,0-26-16,0 1-15,50 74 47,-25-49-31,24 0 15,-24-50-31,0 0 31,0 0-31,-1 0 16,125-75 15,-25 1-15,-74 24-16,-25 25 0,24-24 16,1-26 15,-25 1 0,-25 49-31,0 0 31,0 1-15,0-1-16,0 0 16,0 0-1,-25 0 16,-25-24-15,26 24-16,-26 25 16,-25 0 15,26 0 0,24 0-31,-25 0 16,50 25-1,-24 24 1,-1-49 0,0 25-1,25 0-15</inkml:trace>
  <inkml:trace contextRef="#ctx0" brushRef="#br0" timeOffset="189804.851">30559 15801 0,'0'24'266,"0"1"-235,0 50-31,0 49 31,0-50 16,25 25-15,0-24-1,25-1-16,-26 1 17,1-75-32,0 49 15,25 1 17,24-25-1,0-25 0,1-25-15,-50 25-1,-25-25 1,24 25-16,26-74 31,-25 49-15,-25 0-1,0-25 1,-50-74 15,25 75-31,-24-51 16,-150-98 15,75 99 0,50 49 1,0 25-17,24 25 1,25 0 0,0 25 15,25 0 0,0 0-31,0 0 31,0-1-15</inkml:trace>
  <inkml:trace contextRef="#ctx0" brushRef="#br0" timeOffset="191133.3776">32494 15280 0,'25'0'250,"-25"24"-219,0 26 0,0-25-31,0 25 31,25-50-31,0 74 32,-25-49-17,0 24 1,24 26 15,-24-26 0,25 1-15,-25-25 0,0 0-1,25-25 16,-25 24-31,0 1 32,0 0-17,0-50 48,25 25-48</inkml:trace>
  <inkml:trace contextRef="#ctx0" brushRef="#br0" timeOffset="192188.309">33834 14883 0</inkml:trace>
  <inkml:trace contextRef="#ctx0" brushRef="#br0" timeOffset="194370.9564">28153 17735 0,'-24'0'282,"24"50"-267,0 0 1,0-26-1,0 26 32,0 0-31,0-26 0,0 1-1,24 74 16,26-24 1,-50-50-32,50 24 15,-50-24 1,24 0 0,1 0-1,-25-1-15,75 1 31,-26 0 1,1-25-1,123-50 0,-123 26-31,49-76 31,-49 1 1,-50 74-32,25-123 31,-50-1 0,0 99-31,0 50 16,-74-99-1,-25 49 17,99 26-32,-223 24 47,149 0-16,74 0-31,-24 24 31,-1 1 0,50 0 1,0 0-1</inkml:trace>
  <inkml:trace contextRef="#ctx0" brushRef="#br0" timeOffset="195726.0777">31204 17041 0,'0'25'219,"0"-1"-204,25 26 1,50 99 15,24 24 0,-99-148-31,49 50 32,-24-1-1,-25-49-15,25 49 15,0-49-31,0 0 15,-25 0-15,24 49 47,1-49-31,-25-50 15,-25-24 0</inkml:trace>
  <inkml:trace contextRef="#ctx0" brushRef="#br0" timeOffset="197816.4272">32916 16520 0,'0'25'266,"0"0"-235,0-1-31,0 1 16,0 0-16,0 0 15,0 24 1,0-24-1,0 74 17,0-74-17,0 50 17,0-26-1,0-24-31,25 25 31,-1-50-31,-24 24 31,25-24-15,0 0 15,0 0 0,0 0-15,-25-49 15,24 24 1,-24 0-1,0 0-16,50-123 17,-50 73-17,0 50-15,0 1 0,0-1 16,-25-99 15,0 49 0,25 51-31,0-1 16,-24-25 15,-26 25-15,25 25 15,0 0 0</inkml:trace>
  <inkml:trace contextRef="#ctx0" brushRef="#br0" timeOffset="199511.0108">30113 19025 0,'25'0'297,"-1"0"-281,51 0 15,-50-25 0</inkml:trace>
  <inkml:trace contextRef="#ctx0" brushRef="#br0" timeOffset="200377.2366">30262 19000 0,'25'0'47,"-1"-24"-31,51-26 15,-26 0-15,-24 50-1,0-24-15,25-1 31,-50 0-15,24 25 0,1 0-1,0 0 32,25-25 31,49 0-62,174-74 15,-224 99-31,26-25 16,-1 1 15,1 24 0,-51 0 1</inkml:trace>
  <inkml:trace contextRef="#ctx0" brushRef="#br0" timeOffset="201000.1392">31874 18355 0,'50'-24'94,"49"-51"-78,-50 26-16,26-1 15,24 0 16,-99 26-31,50 24 32,-25 0-17</inkml:trace>
  <inkml:trace contextRef="#ctx0" brushRef="#br0" timeOffset="202276.847">32916 17835 0,'25'-25'203,"-1"0"-187,-24 0 124,25 25-108,0 0-17,0-25 1,99-49 15,-124 49-31,49 0 31,-24 25-31,25-24 32,-1-1-17,-24 25 1,0 0-1,0-25 1,0 25 15</inkml:trace>
  <inkml:trace contextRef="#ctx0" brushRef="#br0" timeOffset="211871.2271">17636 3919 0,'0'-25'234,"25"1"-218,25-26 0,-1 25-16,75-74 15,-49 49-15,173-148 31,-174 99-31,75-1 32,-124 100-32,-1-24 15,1-1 1,0 25 0,-25-25-1,25 25 1,0 0 15,0 0-15,-25 25 15,0 0 0,0-1-31,0 1 31,-50 50 1,25-1-17,0 0 17,25-24-32,-25-25 15,1 99 16,-1-50 1,0-49-1,0 25 0,25-25-31,0-1 31,0 1 1,0-50 30,25 25-46,0-24-16,24-26 47,-49 25-47,100-24 15,-51 24 1,-24 0 0,99-25 15,-99 50-31,25-25 0,-26 25 15,51 0 17,-1 0-1,-49 0-15,0 25-1,49 25 16,-49-50-15,0 25-16,0-25 16,-1 49-1,76 26 1,-76-26 15,1 26 0,0-50-31,-25-1 16,0 100 15,0-49 1,-25-50-32,0 24 15,25-24 1,-124 74-1,100-49 1,-76 24 0,-148 100 15,224-149-31,-200 99 31,175-99-31,-1-25 16,-49 0 15,74 0-15,0 0 15,25-25 0,0-25 0,0 0-15</inkml:trace>
  <inkml:trace contextRef="#ctx0" brushRef="#br0" timeOffset="214671.0914">18728 2654 0,'0'25'312,"0"0"-296,0 0 0,0 24 15,24-24-16,-24 0 17,0 0-1,25-25 16,-25 24-47,25-24 47,0 0 93,0 0-93,-25-24 0,24 24-31,-24-25-1,25 0 17,0 25-32,0-50 31,-25 26 0,0-1-31,0 0 47,0-25-16,0 25 0,25 25-31,-25-24 32,0-1-32,24 0 31,1 0 0,0 0-31,-25 1 16,50-26-1,-26 0 17,1 26-17,0-1 17,25 0-1,-26 25-31,51-25 31,-1 0 0,-49 25-31,74 0 32,-24 0-1,-26 0-31,-24 0 15,0 25 32,0-25-47,0 25 16,-25 0 0,0 0-16,24-25 15,1 49 16,-25-24-15,0 0-16,25 24 31,0-24-15,-25 0 0,25 0-1,-25 24 1,0 1-1,0-25 1,0 49 15,0-49 1</inkml:trace>
  <inkml:trace contextRef="#ctx0" brushRef="#br0" timeOffset="218832.2614">18479 4713 0,'25'25'281,"25"-1"-250,-25-24-31,0 0 16,49 25 15,-24-25-15,-26 0-16,26 0 16,49 25 15,-74-25-31,74 0 31,-49 0-15,-1 0-1,51 0 17,-51 0-32,-24 0 15,0 0-15,173 0 31,-148 0-31,124-25 16,74-24 0,421-125 15,-445 100 0,-175 24 0,75-49-15,-99 74 0,49-74-1,50-124 17,-74 99-1,0 24-16,-26 26 1,1-125 0,0 125-16,0-25 15,-25-124 17,0 74-17,-25 74 1,25 26-16,0-26 15,-25-173 1,0 199 0,25-1-1,-24 0-15,-1-24 16,0 24-16,-49-74 31,-1-24 0,-49-26-15,-49 25 15,148 99-31,-25 26 16,25-26-16,-124-74 31,75 99-31,0-24 16,-100-51-1,0 26 17,-49 49-17,174 25 1,-51-25 0,-123 25 15,124 0-31,-50 0 31,75 0-31,-26 25 16,51-25-16,-125 25 31,149 0-31,-24 0 0,-1-25 16,25 24-16,-123 26 31,123-25-31,-50 0 15,26-1 17,-75 76-1,0-26 0,99-24-31,-74 24 16,74-24-16,-124 148 31,75-123-31,-26 49 16,-73 198 15,24-99-15,124-173-1,-25 24-15,-123 249 31,148-224-15,0-74-16,25 0 16,-25-1-1,25 76 17,-24-51-32,24 50 15,0-74 1,0 25-1,0-1 17,0-24-32,0 25 15,0-25 1,0 24 0,0 1-1,24-50-15,-24 50 16,25-50-16,74 173 31,-49-98 0,-25-51-31,49 76 16,-49-76-16,124 150 31,25-50 0,-50-25-15,-25-24 15,-74-75-31,24 24 16,-49 1-16,75 0 31,-51-25-15,26 25-1,24 0 17,1 0-17,-50-25 1,-1 24 0,76 1 15,-26-25 0,25 0-15,1 0 15,-76 0-31,26 0 16,99 0 15,-25 0 16,0-25-16,-25 1 0,-49 24-15,-26 0-16,51-25 31,-50 25-31,-1 0 0,1-25 16,99 0 15,-49 0-15,-50 25-16,-1 0 15,51-49 32,-26 49-31,-49-25 15,25 25 0,-50 0 79</inkml:trace>
  <inkml:trace contextRef="#ctx0" brushRef="#br0" timeOffset="246573.198">20141 2034 0,'-49'74'203,"-199"150"-171,-224 346-1,348-396-31,-595 793 31,620-818-31,-124 198 31,99-124-15,0-24 15,124-174-15,-25 0-16,0-1 0,25 26 15,-74 74 1,49-99-16,0 49 31,0-49-31,0 0 16,1 74 15,-1-99 0,25-25-15,25-49 15,-25-1-31,24-98 16,51-150 15</inkml:trace>
  <inkml:trace contextRef="#ctx0" brushRef="#br0" timeOffset="247826.818">18008 2729 0,'25'0'203,"74"74"-187,25 25 15,0-49-15,50 99 15,49-25 0,-99-75-15,99 75 15,-173-99-31,49 25 16,124 49 15,-49-50-15,-25 26 15,0 24 0,-50-74 1,-25 0-17,1 0 16,-50-25-15,-1 24 15,-24 1-31,25-25 16</inkml:trace>
  <inkml:trace contextRef="#ctx0" brushRef="#br0" timeOffset="249958.9205">21952 5531 0,'0'-49'250,"0"24"-235,0-25 1,0-74 15,50 25 1,-1 25-17,1-25 16,-50 49-31,25 50 16,-25-50 0,0 26-16,74-76 31,-49 51-31,-25 24 16,25-25-1,49-24 16,-74 49 1,25 25-17,0 0 17,0 0-32,-1 50 31,-24-1-16,25 1 1,0 74 15,49 99 1,-74-24-1,-74 148 0,-75-49 0,25-100-15,-74 75 15,123-224-31,75-24 16,-49 25-16,24-25 15,-124 99 1,75-75 15,24-24-31,0 0 16,1 0-16,-50-1 31,49-24 0,25 0-15,25-24-16,0-1 31,0 0-31,0 0 0,0 0 16,50-24 15,-1-1 0,-24 25-31,25 1 0,198-76 47,-25 26-15,-173 49-32,99 0 15,-75 25 1,149-49-1,-124 49 1,150 0 15,-76 25 1,-98-1-17,-1 1 32,-24 0-31,-26 0 15,1 0 0</inkml:trace>
  <inkml:trace contextRef="#ctx0" brushRef="#br0" timeOffset="251986.1165">22597 3746 0,'0'-25'219,"0"0"-203,50 0-1,-1 0 17,-24 25-32,0-25 15,49 25 16,1 0-15,-50 0-16,24 0 16,75 0 15,-49 0 0,-75 25-31,24 0 31,1 0-31,-25 0 16,0 0 15,0 49 1,-25-24-17,1-1 1,-1-49-16,-25 75 31,25-26-31,-49 26 31,24-51-15,1 26 15,49-25-31,25-50 94,-1 0-78,26-24 15,0 49-31,-26-25 0,1 25 15,74-75 17,-24 51-1,-1 24 0,-24 0 0,-1 24 1,-24 1-32,0 0 31,-25 0-31,0 0 31,0 24-15,0 26 15,0-26-15,-25 26 15,0-51-31,1 1 16,-26 25 30,0-1-14,1-24-1,24 0 0,0-25-15</inkml:trace>
  <inkml:trace contextRef="#ctx0" brushRef="#br0" timeOffset="257190.2482">23366 5234 0,'25'-25'282,"49"0"-267,-74 0-15,75 1 32,-26-26-32,-24 50 15,0-25-15,74-24 31,-74 24-31,-25 0 16,74 0 0,-24 25-1,24-25 17,-49 1-32,0 24 15,25 0 32,-50 24 0</inkml:trace>
  <inkml:trace contextRef="#ctx0" brushRef="#br0" timeOffset="258834.2836">23391 5581 0,'25'0'297,"99"0"-281,-100 0-1,1 0-15,50 0 0,-1 0 32,-49-25-32,124-24 31,-100 24-31,-24 25 16,124-99 15,-124 74-31,0 0 15,-1-25 1,76-24 0,-1 24 15,-50 1-15,-24 49-1,0-25 1,0 0-1,0 25 1,-1 0 15,1 0 1,-25 25-17,25-25 16,25 25-31,-50 0 16,24-25 31,1 0-31</inkml:trace>
  <inkml:trace contextRef="#ctx0" brushRef="#br0" timeOffset="260776.9424">25028 4341 0,'25'-25'281,"0"0"-266,24 0 1,-24 25 0,0 0-1,24 0 17,26 0-1,-50 25-31,24-25 0,-24 25 15,0 0 1,0 0-16,49 49 31,-74-49-31,50 24 16,-26 125 15,-24-124-31,0 49 16,0 75 31,-49-26-16,49-123-31,-25 25 0,0 74 31,0-99-31,-24 49 31,49-49-31,0 0 16,0-1 15,0-48 1,74-51-17,-24 26-15,99-100 16,-50 74-1,0 26-15,-24-26 0,173-98 47,-174 148-15,-49 0-32,0 25 31</inkml:trace>
  <inkml:trace contextRef="#ctx0" brushRef="#br0" timeOffset="262917.1511">25152 3522 0,'0'25'296,"0"0"-249,0 0-47,0-1 32,0 1-1,25 0 0,-25 0-15,0 0-1,0 24 17,25-24-17,-25 0 1,0 0 15,24-25-31,-24 25 31,25-25 16,-25-25-16,25 25-15,-25-50 15,0 1 1,0-26-1,0 50-16,50-24 17,-50 24-17,24 0 1,-24 0 0,25-24-1,0 24 16,0 25-15,0-25 0,-1 0 15,1 0-15,25 25 15,-25 0 0,24 0-15,-24 25 15,0-25-31,-25 25 31,25-25-31,-1 50 31,-24-26-15,25 1 0,0 74 15,0 1 0,-25-75-15,0-1 15,0 1-31,0 0 47,0 0-31,25-25 62</inkml:trace>
  <inkml:trace contextRef="#ctx0" brushRef="#br0" timeOffset="304584.6593">5655 992 0,'0'50'282,"0"99"-267,25-25 17,-25-75-17,0 75 16,0-49 1,0-51-17,0 1 17</inkml:trace>
  <inkml:trace contextRef="#ctx0" brushRef="#br0" timeOffset="305622.1449">6276 1587 0,'0'50'125,"0"0"-125,0 49 31,0-74-31,-25 49 15,25-49 1,0 0-16,0 0 16,0 24 15,0-24-15,0 0-1,0 0 16,25-25 94,-25-25-125</inkml:trace>
  <inkml:trace contextRef="#ctx0" brushRef="#br0" timeOffset="306487.83">7218 843 0,'0'0'0,"0"50"110,0 74-95,0-25 16,0-49-31,0-1 0,0-24 16,0 74 15,0 1 1,0-76-1,0 1 0,0 0 0,0 0-15,0 0 15,25-25 0</inkml:trace>
  <inkml:trace contextRef="#ctx0" brushRef="#br0" timeOffset="307240.5954">7838 1538 0,'0'25'219,"0"-1"-204,0 1 17,25-25 15,0-25-16,-25 1-16</inkml:trace>
  <inkml:trace contextRef="#ctx0" brushRef="#br0" timeOffset="308864.9738">9004 397 0,'0'25'234,"0"49"-218,25-49-16,0 0 16,-25 0-16,0 24 31,0 1 0,0-25 0,0-1-15,0 1 0,0 0-1,0 25 1,25 24 15,-1-49-15,-24 49 15,0-24 0,0-25-15,0-1 15,25-24 47,-25 25-78,0 0 47,0 0-47,25-25 16,-25 25-1,0 49 17,25-74-32,-25 25 31,0 0-16</inkml:trace>
  <inkml:trace contextRef="#ctx0" brushRef="#br0" timeOffset="311774.4897">11013 1166 0,'174'0'109,"669"-99"-93,-347 74-16,273-99 16,149-50 15,-595 174 0,-249 0 0,-49 0-31,24 0 16,-24 25 0,0-25-1,-25 25 17,0 0-1,-25-25-16,0 49 17,1-49-32</inkml:trace>
  <inkml:trace contextRef="#ctx0" brushRef="#br0" timeOffset="312577.1213">11385 2307 0,'199'0'94,"495"-75"-79,-446 75-15,224 0 16,-274 0-16,-24 0 16,-75 0-16,422-49 46,-25-26-14,-422 75-32,50-49 15,-99 49 1,0 0 0,25 0-16,-26 0 15,200-50 16,-100 50 1,-100 0-17,1 0 1,-25-25 15</inkml:trace>
  <inkml:trace contextRef="#ctx0" brushRef="#br0" timeOffset="313704.6113">13444 124 0,'174'50'78,"99"123"-62,719 323 15,-645-297 1,-198-100-17,-124-74-15,74 74 31,-49-74-31,-26 0 16,76 49 15,-26 25 1,-49 25 14,0-74-14,-25 0-17,-50 74 17,0-100-32,-74 150 15,-198 322 16,223-372-31,-100 223 32,150-272-32,-1-1 15,-24 50 17,74-99-32,-25 0 31,0 24 0,25-24 0,-25-25 1,0-25-17</inkml:trace>
  <inkml:trace contextRef="#ctx0" brushRef="#br0" timeOffset="340180.8596">5829 10517 0,'75'0'203,"98"0"-187,125 0 0,-125 0-1,324 0 17,-125 0 14,-124 0-14,124 0-1,-174 0-15,75 0 15,-199 0-31,75 0 15,248 50 17,-273-50-32,447 49 31,-398-49-15,100 25-1,471 25 1,-545-50-1,148 25 1,348 24 15,-497-24-31,546 0 32,-545-25-32,-26 0 0,323 0 31,50 49 0,-174-49-15,223 25 15,-446-25-31,124 0 16,322 0 30,472 0-30,-621-25 15,-247 1 1,-150 24-32,51-25 15,148 25 16,0 0 1,-149 0-1,0 0 0,-74 0 0,0 0-15,-25-25 15,0 0-15</inkml:trace>
  <inkml:trace contextRef="#ctx0" brushRef="#br0" timeOffset="353776.0235">14114 11410 0,'397'0'16,"-199"25"-16,199 0 16,-124-25-1,297 25 1,-297-25 15,-149 0-15,0 0-16,50 0 0,198 0 15,1141-50 17,-1166 50-17,-223-25-15,-74 0 0,-25 25 16,24 0-16,75-99 31,0 50-15,-49 24-1,-125 25-15,75-25 469,25 0-453,148-74-1,-24 49-15,173-49 16,-173 74 0,24-24-16,50 24 15,50 0-15,471-124 32,-645 124-32,-50 1 15,1-1-15,98-50 16,174-98 15,-98 49-15,-175 74-16,25-24 15,-24 24 17,-51 25-17,-24 0 1,0-24-1,-198-174 1,-125-25 0,125 99-1,-397-174 1,-1762-322 15,1762 546-15,297 74-16,-272-24 15,-447-100 17,124 74-17,570 75-15,-446 25 16,-1314 174 15,1190-50-15,521-149-1,-273 24 1,322 1-16,-768-25 31,843 0-31,-50 0 16,50-25-16,-248-24 16,-347 24 15,99 149-16,496-50-15,-124 1 16,-224 74 15,323-50-15,224-99 0,-75 74-16,-75-24 31,100-25-16,25-1 1,24 1-16,25-25 16,-124 50 15,100 0-15,24-50-16,-49 99 15,-125 198 16,174-247-31,-24 124 16,24-125-16,25 26 16,0-1-16,446 645 31,-173-495-31,223 98 16,-272-247-1,-26-1 1,1-49-16,991 124 15,-843-125 1,-49-24 0,0 0-16,-25 0 0,-1 25 15,597-50 17,-671 1-32,249-26 15,-249 25-15,496 0 16,720-74 15,-1116 99-31,173 0 16,-198 0-16,223 75 15,521 24 17,-173-25-17,-621-49 1,25 25-1,570 123 17,-619-148-17,-75 0-15,25-25 0,49 0 16,546-75 15,-620 51-15,75-51-1,24 26 17,-99 49-17,-99-25 1,24 0-16,1 25 31,-25 0-15,0 0-1,-25-25 95,24 25-79</inkml:trace>
  <inkml:trace contextRef="#ctx0" brushRef="#br0" timeOffset="355641.7634">1414 5407 0,'0'0'16,"0"25"140,0 50-156,0 73 15,25 51 17,24-50-17,50 24 17,1-98-1,-75-75-31,-1 0 15,100 25 1,149-75 15,-198 25-31,73-99 32,-123 50-1,-25 49-16,0-74 17,-173-125-1,148 200-31,-322-175 31,123 125 0,150 74-31,-50 0 32,74 25-1,50-1-31,-25 125 47,25-99-47,0 24 15,0-49 1,0 0 0</inkml:trace>
  <inkml:trace contextRef="#ctx0" brushRef="#br0" timeOffset="356708.8296">5308 4663 0,'0'0'16,"0"25"124,0 99-124,25 75 15,0-175-31,0 26 16,74 49 15,99-74 0,-123-25-31,322-50 32,99-98-1,-447 148-16,1-50 17,-25 0-1,-25 26-31,0-26 31,-25 25 0,0 25-31,-124-25 32,100 0-32,-348 25 31,298 0-15,-150 0-1,175 25 16,24-25-31,1 0 0,24 0 16,0 25 15,-24 25 1,49-25-32,-25-25 15</inkml:trace>
  <inkml:trace contextRef="#ctx0" brushRef="#br0" timeOffset="357705.3461">3572 1587 0,'0'0'16,"-25"25"46,-25 124-46,1-25-1,24 199 17,99-51-1,-49-222-16,223 198 17,25-173-1,-198-75-31,222-75 31,-74-74 0,-198 100-31,74-224 32,-74 0-1,-25 223-31,0 26 16,-25-125 15,-99 50-16,100 99 1,-274-25 15,224 50-31,-596 297 32,546-248-32,74-24 15</inkml:trace>
  <inkml:trace contextRef="#ctx0" brushRef="#br0" timeOffset="358775.9514">1910 8111 0,'0'25'94,"-25"25"-79,25-26-15,0 51 16,0-26-1,25 26 1,0-26 15,0-24-31,24 25 16,1-50-16,173 25 31,25-75 0,-149-24-31,348-423 32,-398 398-1,-49 74-15,0 1 15,0-1-31,-49 0 15,24 25 1,0 0 15,-74 25-15,49 24-16,-74 26 16,-198 99 15,247-125 0,51-24-15</inkml:trace>
  <inkml:trace contextRef="#ctx0" brushRef="#br0" timeOffset="360139.4387">9227 5804 0,'50'0'203,"24"0"-188,1 0-15,123-99 32,-148 99-32,74-174 31,-124 125-15,49-100-1,-49 75 16,0 24-31,-24-49 16,24 74-16,-124-99 31,49 74 1,50 26-32,1 24 15,-224 0 16,0 74 1,123-24-17,76-50 1,-1 74 0,25-24-1,1 49 16,24 0 1,0-49-32,0-1 31,49 1 0,-24-50-31,49 49 31,199-49 1,-223 0-32,99-49 31,-75 49 16,1 0-16,-51 0-15</inkml:trace>
  <inkml:trace contextRef="#ctx0" brushRef="#br0" timeOffset="362059.3725">6921 8409 0,'570'-149'15,"-297"75"-15,149-125 16,-274 100 15,-148 74-31,50-25 32,-50 1-1,0 24-16,0 0-15,0-49 32,-25 49-32,-49-124 31,24 124-31,-148-148 31,-26 98 0,175 75-31,-274 50 32,-818 520-1,893-421-15,-421 347 15,371-248 0,273-198-31,-74 49 31,49-49 1,50-25-32,0 124 31,100-1 0,272 26 0,669-348 1,-793 26-17,497-398 16,-473 298 1,-172 149-17,-51 24 17,-49 50-32,25 25 15,-25-49 16,0 74 32</inkml:trace>
  <inkml:trace contextRef="#ctx0" brushRef="#br0" timeOffset="364139.4367">6052 5035 0,'-173'124'110,"-199"174"-95,-224 173 17,497-371-32,-99 24 15,-199 198 16,25 0 1,297-297-32,-49 124 31,50-124-15,-100 173-1,25-74 16,50 0 1,74-99-32,1 0 15,-26 25 17,25-26-1,0 1-16,25 0 17,0 0-1,-24-25 0,-1 49-15,25-24 15,-25-25-31,25 25 31</inkml:trace>
  <inkml:trace contextRef="#ctx0" brushRef="#br0" timeOffset="365792.8839">6400 5035 0,'0'75'172,"0"247"-141,0-223-31,0 75 16,0 25 15,24-1 0,1-99-15,0 149 15,0-173-31,0 49 16,24 24 31,-49-73-16,25-25-15,-25-26-16,0 1 31,0 0 0,0 0-15,0 0-1,0-1 1,0 26-16,0-25 0,50 99 31,-26 25-15,-24-125 0,0 26-16,25 49 46,0-74-14,-25 0-17,25 24 17,-25-24-32,0 0 15,25 49 16,-1-24 1</inkml:trace>
  <inkml:trace contextRef="#ctx0" brushRef="#br0" timeOffset="366853.0537">3026 8062 0,'273'0'94,"198"24"-79,-173 1-15,198 25 16,-422-50 0,125 25-1,322-1 16,-348-24-31,100 0 32,-74 0-32,-100 0 15,25-24-15,248-1 32,-273 25-32,-24 0 0,-1 0 15,75-25 16,-99 25-15,-26 0 0,1 0 15,0 0 0</inkml:trace>
  <inkml:trace contextRef="#ctx0" brushRef="#br0" timeOffset="367725.8644">7342 7764 0,'0'0'0,"99"-149"79,-24 50-64,74-124 1,-125 173-1,1 0 1,0 26-16,173-224 31,-148 148-31,124-123 32,-25 49-1,74-123 0,-74 148-15,-125 75 15,1 74-15,-25-25-16,25-25 46,0 25-14,-25 0-32,25 1 15,-25-26 1,49 0 0,1-24-16,49-50 15</inkml:trace>
  <inkml:trace contextRef="#ctx0" brushRef="#br0" timeOffset="368755.5719">9426 5110 0,'-50'-25'94,"-49"-25"-94,-397-223 31,0-24 0,124 98-15,198 75-16,-769-297 31,819 346-15,-148-49 0,-26-74 15,-173-50 0,396 173-31,-222-73 31,247 123-31,0 0 16,-49-25 15,50 26-31,-497-125 31,323 74-31,-348-74 32,447 75-17,50 24 17,49 26-17</inkml:trace>
  <inkml:trace contextRef="#ctx0" brushRef="#br0" timeOffset="369645.1256">4217 2778 0,'124'124'187,"223"397"-171,-124-174-1,75 25 17,-174-223-1,-74-99 0,-1 24-15,-49-49-1,25-25 1,0 50 15,0-26 1,-25 1-17,0 0 16,24-25-15,-24 25 0,0 24-1,25-24 1,-25 0 0,25 0-16,-25 0 15,25-1 16,24 51 1,-24-25-32</inkml:trace>
  <inkml:trace contextRef="#ctx0" brushRef="#br0" timeOffset="370477.4509">5854 5234 0,'0'0'15,"-199"0"32,-73 49-47,-473 51 31,175-51 1,-50 75-17,421-99 1,-173 49-1,-74-24 17,347-50-1,74 0-31,0 0 16,0 0-1,25 25 16,-25-25-31,-24 49 32,-1-24-17,25-25 1,-99 50 31,75-25-16,24 0-15,50-25 62</inkml:trace>
  <inkml:trace contextRef="#ctx0" brushRef="#br0" timeOffset="375453.7566">6325 8086 0,'25'25'282,"-25"0"-282,25-25 15,49 124 16,-49-50 1,0-74-32,0 25 31,-1 25-31,26-25 16,-50-1-1,25-24 1,24 75 15,-24-50 0,0-1-15,0 1 15,-25 0-31,25-25 16,-1 0 15,1 0 0,0-50 1,0 1-1,25-1 0,24-74 0,-74 99-31,25 25 16,24-99 15,26-50 0,74-124 1,-75 174-17,-74 74-15,50 1 16,-26-51 31,-48 75 62</inkml:trace>
  <inkml:trace contextRef="#ctx0" brushRef="#br0" timeOffset="376776.491">6747 7863 0,'0'25'281,"0"24"-265,74 51 15,-24-26 0,-25-24-15,-25-25 0,25-1-1,-25 1 1,24-25 0,1 50 15,25-1 0,24 1 0,-49-25 1,0 0-17,0-25 16,-1 0-31,1 0 32,0-25-17,0-25 17,0 25-32,-1-49 46,26 0-14,0 24-32,49 0 15,-99 1-15,49 24 32,-49 0-32,25 0 15,0 0 16</inkml:trace>
  <inkml:trace contextRef="#ctx0" brushRef="#br0" timeOffset="379749.4586">5755 8533 0,'24'25'281,"-24"-1"-265,50 51 15,-50-50-31,0-1 15,25 76 17,25-26-1,-26 0 0,1-24 0,0 0-15,0-50-16,-25 25 31,25-25-31,-25 24 32,0-48 46,0-1-63,0 0-15,0 0 16,0 0 0,0 0-1,0-99 16,0 75-31,0-150 32,-25 150-32,25-1 0,-25 1 31,0-26-15,25 50-1,0 1 16,0-26 1,25 25-1,-25 0-31,99-99 16,-99 100-1,25 24 1,-25-25-16,50-25 31,-50 25-31,24 0 31,1 25-15,0 0 15,-25 25 0,0 0 1,0 25-17,0-1 32,-25 26-16,0-75-31,1 49 32,-26 1-1,50-25-31,-25 0 16,25-1-16,-25-24 31,25 25-31,-24-25 15,-1 75 17,25-51-1,0 1-31,0 25 47,0-1-32,0-24 1,25 25 15,49-1 1,-49-24-32,49 0 15,-24 0 1,49 0-1,-74-1 1,74 26-16,-25-25 16,75 24 15,-124-49-31,25 25 31,-26-25-31,26 25 31,0-25 1,-25 0-17,-1 0 1</inkml:trace>
  <inkml:trace contextRef="#ctx0" brushRef="#br0" timeOffset="423826.8822">5978 4911 0,'0'25'313,"25"0"-282,-25 0-31,25 24 31,-25 1-15,24-25 0,1 24 15,-25-24 0,0 0 0,0-50 188,0 0-203,0-99-1,-25-24 17,25 123-17,0-25 1,0-49 15,0 74-31,0-25 16,0 26-16,25-26 0,-25 25 15,25-49 17,0 49-32,-25 0 15,49-24 1,-24-1 15,0 50-31,-25 25 125,0 0-94,0-1-31,0 51 32,25 49-1,-25-99-31,0 74 31,0 0 0,0-49-15,0-25 15,-25 24 0,25-24-31,-25 0 32,0 0-1,25-50 47,0 0-47,25 0-31,0 0 16,0 1 0,0 24-1,49-75 16,-49 50-31,49 0 32,-49 1-32,25 24 15,24-25 17,-49 25-17,24 0 1,1 0 15,-25 0-15,0 0 15,-25 25 0,0-1 0,-25 26 1,25-25-32,-25 0 31,-25 24 0,26-49-31,-1 25 16,0-25-1,-25 25 17,26-25-17,-26 50 17,25-50-32,-24 24 15,24-24 16,0 0-31,0 25 32,0-25-32,1 0 31,-1 0-15,0 0 30,0 25-30,-24 0 15,24-25-15,0 25 15,-25-1 0,75-24 94,0 0-93,0 0 30</inkml:trace>
  <inkml:trace contextRef="#ctx0" brushRef="#br0" timeOffset="435983.9387">2456 7665 0,'-50'49'125,"-74"125"-109,-25 49 15,100-148 0,-26 73-15,50-48-16,-74 272 31,74-273-31,1 0 0,-1 0 16,-25 199 15,25-124 0,25-150-31,0 51 31,0-50-31,0 24 16,0-24 15,25-50 16,0 0-47,-25-24 16,124-75 15,-99 74-31,49-99 31,-74 125-31,25-1 16,0-50 15,-25 51-15,-50-51 31,-24 75-32,24-25 16,1 25 1,24 0-17,25-24 32,0-1-31,25 0 15,-25 0-31,99-25 16,-50 26-16,1-26 15,24 25-15,199-124 47,-149 100-16,-25 24 1,-49 25-1,-25 0 0,-25 25 47,0 24-62,0-24 0,25 50-1,-25 49 16,49-50-15,-24 75 15,0-50 1,0-49-1,-25-1 0,0-24 0</inkml:trace>
  <inkml:trace contextRef="#ctx0" brushRef="#br0" timeOffset="445026.7704">9351 5011 0,'0'0'0,"-24"49"203,24-24-188,-50 74 1,25-74 0,25 25-16,-25 24 31,1 0 0,24-49-31,-25 25 16,25 99 15,0-25 0,0-25 0,0-49-15,0-26 0,25 1-1,-1-25 1,1 0 15,0 0-15,0-25 15,-25 1-15,25-1-1,-25 0 17,0 0-17,0 0 32,-25 25-47,25-25 16,-25 1 15,25-1 0,0 0 32,0 0-32,25 0 0,24 1-15,-24 24 15,99-25-15,223-50 15,-247 51 0,-1-1 0,-74 0-31,0 25 16,49-25 15,-49 0 1,0 25-17,-1 0-15,-48 25 110,24 0-95,0 0 1,-25 24 15,25 1-31,0-25 16,0 148 31,25-98-32,-1-1 16,-24 1 1,0-50-1,0-1 0</inkml:trace>
  <inkml:trace contextRef="#ctx0" brushRef="#br0" timeOffset="453634.2358">4366 2059 0,'0'25'281,"24"99"-265,1-75 15,-25-24-31,25 0 16,-25 0-16,0-1 15,25 51 16,-25-50-15,0-50 62,0 0-62,-25-25-1,-25-49 17,1 0-1,24 0-15,25 74-1,0-74 1,174-174 15,-100 174 0,-49 49-15,0 25 15,-25 50 63,0 0-78,0 24 15,0 1-16,0 25 17,-25-26-1,0 1-15,0-1 15,25-24-31,-25 0 15,1 0 17,24 0-1,0-1 0,24 1 16,1-25-47,99 50 31,100 24-15,-1 50 0,124 0 15,-273-74 0,1-25 16,-50-25-31,-1 0 15,-24 24 0</inkml:trace>
  <inkml:trace contextRef="#ctx0" brushRef="#br0" timeOffset="456542.7578">1687 5730 0,'0'25'234,"0"-1"-218,0 26-1,25-25 1,-1 25 15,1-50-15,-25 24-16,0 1 16,-25-25 62,1-49-63,-51-51 1,75 75 0,-25-24-1,-24-26-15,-26-321 31,50 321-31,1 1 0,24-125 32,74-74-17,125-99 17,-125 248-32,25 25 15,-49 25 16,-25 49 1,-1 50 15,1 49-16,0-24-16,-25-25-15,25 49 32,-25-24-32,0-26 0,0 1 15,0 124 17,0-124-32,0 74 15,0-74-15,-25 99 16,-25 50 31,26-100-32,-1-24 17,25-1-17,0-24 16,0 0 1,0 0-17,74 24 17,-74-24-32,174 99 31,-125-74-16,1-26-15,148 51 16,75-1 31,-223-49-47,49-25 31,-74 0-31,25 0 31,-26 0-31,1 0 16,0 0 15,0 0 1</inkml:trace>
  <inkml:trace contextRef="#ctx0" brushRef="#br0" timeOffset="489525.5127">5755 11782 0,'124'0'172,"0"0"-172,322 75 16,-223-51-16,26 1 15,23 0-15,1093 173 32,98-73 15,-347-51-16,-595-24 0,-298-26-15,-74-24 15,-124 0-31,0 0 16,0 0 15,24 0 0,-24 0-31,50 0 31,-51 0-31,100 25 16,-74-25 0,49 0-1,75 0 16,-75 0 1,-74 0-32,0 0 31,-1 0-15</inkml:trace>
  <inkml:trace contextRef="#ctx0" brushRef="#br0" timeOffset="498958.6062">9302 12278 0,'0'0'15,"49"0"63,51 0-78,197-24 16,894-225 15,-621 51-31,125-25 31,-621 198-31,-24 0 16,148-49 15,323-100 1,-372 100-17,-50 24 16,-74 25-15,0 0 15,0 1-15,0 24-16,-1-25 0,-24 0 16,25 0-16,25-24 31,-25-1-16,-1 25 1,-24 0-16,25-49 31,-25 49-31,0-24 32,-25 49-32,-148-124 31,24 24-31,-868-197 31,794 272-31,-224 0 16,-595 100 15,298 24-15,323-50-1,-547 150 16,174-100 1,447-74-1,124 0-15,149-25-1,-75 49 1,74-24-16,-148 99 31,149-124-31,-1 50 31,-49 123 1,-49 125-1,98-174 0,50-25-15,25-74-1,-24 0 1,48 124 15,249 123 0,-99-172-31,595 247 16,-496-297 0,99 49-1,-199-74-15,100-25 16,645-75 15,-769 50-15,248-49-1,-323 49-15,0 25 16,175-49 0,-76 24-16,546-99 15,-470 49 1,395-49 0,-197-25 15,-397 125 0,-1-1-15,26 0 15,-51 0-31,26 0 16,24-24 15,199-199 0,-248 198-15,149-272 15,-150 272-31,1-74 31,-25 25 0,-198-75 1,-298-99-1,-224 75-15,423 148-16,-199-49 15,-397 99 16,0 99 1,25 75-1,198 0-15,546-100-1,-25 0-15,25-24 16,50-25-16,-174 124 31,223-125-31,0 1 16,-50 50-1,-24 49 17,74-25-1,1 50 0,-1 0-15,25-100-1,0-24 1,0 49 15,0-24 0,0-25-15,25-25 31,-1 25-16,26 24-15,-25-24-1,49 25 1,100 24 15,24 50-15,150-49 15,1264-26 0,-893-148-15,-495 49-16,-51 50 0,174-74 31,-272 49-31,49 25 16,-75-25-16,51 0 16,148-49 15,0-25 0,-25 24 0,223-98 1,-173 74-17,199-149 16,-299 123 1,-123 101-32,-1-51 15,-24 50 1,0-24 0,-25 24-16,0 0 15,0-74 16,0 25 1,-174-75-1,-917-198 0,818 297-31,-173 0 16,222 50-16,-619 0 31,645 50-31,-646 148 31,-173 249 1,546-224-1,273-99 0,148-99-31,-124 99 16,100-99-16,49 0 15,-24 24 1,-26 1 15,50 49 0,100 248 1,123-24-1,125-26-15,-199-197-16,521 98 31,-323-173-16,199-75-15,322-123 0,273-348 47,-1041 471-47,-1 25 0,75-74 16,-50 74 15,-49-24 0,-25 49-31,-25-25 32,25 0-17,-25 0 17</inkml:trace>
  <inkml:trace contextRef="#ctx0" brushRef="#br0" timeOffset="503063.8515">25822 9029 0,'0'25'297,"24"-25"-282,51 25 16,-25-25-15,-1 0 15,-24 0-31,0 0 16,0-25 15,-25-25 0,-25 50 63,0 0-94,0 0 31,0 0-31,1 0 16,-51 25 15,75 0 1,0 0-1,0-1 0,25-24-15,-25 25 15</inkml:trace>
  <inkml:trace contextRef="#ctx0" brushRef="#br0" timeOffset="504031.9989">30162 9699 0,'0'0'16,"25"-50"249,0 25-249,-25-49 0,0-1 15,-25 1 0,0 74-15,1 0 31,24 25-32,-25 24 1,25-24 31</inkml:trace>
  <inkml:trace contextRef="#ctx0" brushRef="#br0" timeOffset="505433.4133">26640 10790 0,'0'0'0,"0"-25"234,0 0-218,0 1 31,-25 24-32,1 0 1,-1 0 15,0 0-31,25 24 31,0 1 1,0 0-32,25-25 31,0 0 0,-1 0 0,-24-25-31,0 0 32</inkml:trace>
  <inkml:trace contextRef="#ctx0" brushRef="#br0" timeOffset="506693.1426">32122 7640 0,'0'0'32,"0"-25"171,0 0-188,0 0 17,-25 1-1,0 24-31,-24 0 31,-1 49 0,50 1 1,0-25-1,0-1-31,50-24 31,-1 0 0,-24-24-15,0 24 15,-25-50 0,0 25-15,0 0 15</inkml:trace>
  <inkml:trace contextRef="#ctx0" brushRef="#br0" timeOffset="508113.5409">28625 7764 0,'0'0'0,"24"0"219,1 0-219,25-25 15,-25 0 1,-1 0 15,1-24 0,-25 24-31,0 0 16,0 0 0,-49 25 15,24 0-15,0 0-1,-25 50 16,26 24 16,24 1-15,0-50-1,24-25 16,1 0-32,0 0 17,0 0-17,-25-50 1,25 25 15,-25 0 0,-25 25 1,0 0-1,0 0-31,0 0 15</inkml:trace>
  <inkml:trace contextRef="#ctx0" brushRef="#br0" timeOffset="509929.5136">26045 9153 0,'124'0'141,"25"0"-141,198 50 31,-248-50-31,75 24 15,198 26 17,-198-50-1,148 50 0,-49-26-15,-174-24-16,50 0 15,297 0 32,-73-49-15,48 24-17,-247 25 16,-125 0-31,-24 0 16,74 0 15,-74 0-31,50 0 32,-51 0-17,1 0 1,0 25-1,0-25 1,0 0 15,-25 25 79</inkml:trace>
  <inkml:trace contextRef="#ctx0" brushRef="#br0" timeOffset="511714.4784">25772 9079 0,'0'24'282,"50"175"-267,-50-50 16,49-50 1,-49-74-32,25-1 15,25 100 17,-1 0-1,-24-49 0,0-50-31,0 49 16,0-24-1,-1-50 1,-24 25-16,25 49 31,0-49-31,25 24 31,-26 26-15,26-1 15,-25-49-31,-25 0 16,49 24 15,-24-24 0,0 25 1,25-1-17,-26-49 1,-24 25 0,25 25 15,0-25 0,-25 24-15</inkml:trace>
  <inkml:trace contextRef="#ctx0" brushRef="#br0" timeOffset="514884.1869">28848 7739 0,'124'0'0,"174"0"16,74 25 15,-298-25-31,0 0 16,-49 25-16,25-25 0,570 0 31,-99-50-16,-372 50 1,-75 0-16,-49 0 31,0 25-31,0 0 16,-1-1 15,1-24-15,-25 25-1,25-25 17,-25 25-1,25-25-15,0 0-1,-1 0-15,1 0 16,99 25 15,-99-25 235,25 0-251,-1-25 1,75-25 0,-49 26-1,-51 24 1,26-25-16,-25 25 15,0-25-15,24 25 16,1-25-16,49 25 31,-74-25-31,25 25 0,-1 0 16,1-24 0,24-1 15,-49 25-16,0 0 1,0 0 0,-50 0 77,0 0-61</inkml:trace>
  <inkml:trace contextRef="#ctx0" brushRef="#br0" timeOffset="516080.5776">28649 7813 0,'25'25'156,"50"50"-140,24 49-16,199 198 31,-174-198-16,-75-49-15,26 24 32,-1-25-17,-49-49-15,0 0 16,-1 24-16,-24-24 16,25 0-1,50 25 1,-26-1-1,1 26 1,24-26 0,25 75 15,-74-99-15,-25 0-16,25 0 31,0-25-31,0 25 15,-25-1 1,24-24-16,-24 25 31,25 0-15,0-25 0,-25 25-1</inkml:trace>
  <inkml:trace contextRef="#ctx0" brushRef="#br0" timeOffset="517954.9409">30138 9451 0,'-25'0'0,"-25"24"16,25-24-16,-148 25 31,98 0-16,51-25-15,-1 25 0,0-25 32,-25 0-32,-49 49 15,50-24 1,24 0-16,-25 0 16,1 0-16,24-1 15,-25 1-15,-49 0 31,74 0-31,0-25 0,-24 25 16,24-25-16,0 24 16,-25-24-16,-24 25 31,49 0-31,0-25 16,-24 25-16,24 24 0,-99 1 15,74-25 1,-123 99-1,98-50 1,1-49-16,-25 50 31,-174 173-15,74-75 0,51-49-1,-26 50 1,25-50 15,100-124-31,24 0 16,0 25-1,0-25 17,0 0-17,1 0 16,24-25 1,-25 25-17,0-25 1,-25-49 0,25 24-1,1 25 1,-1-24-1,0-26 17,25 50-17,0 1-15,-25 24 16,0-50 15,25 25-15,-24 25-1,24-25-15,-25 25 32,0 0-17,0 0 17,0 0-17,1 0 16,-1 0 1,25 25-1,-25-25-31,0 25 31,25 0-15,-25-25-1,25 25 1,-24-25 0,-1 24-1,0-24 17,50 0 77,0 0-93</inkml:trace>
  <inkml:trace contextRef="#ctx0" brushRef="#br0" timeOffset="1.299E6">25524 2877 0,'-50'0'203,"-24"25"-188,24 25-15,26-50 16,-1 25-16,-50 24 31,51 26 1,-1-51-1,25 26-16,-25-25 1,0 24 0,0 51 15,-24-26 0,-26 0-15,26 50 15,24-99-31,0 25 16,-49 99 15,24 0 16,25-25-16,0 0 0,1-50-15,-1 50 15,25-99-31,0 24 16,0-24-16,0 74 31,0-74-31,25 99 31,24 25 1,1 25-1,-1-75 0,-24-49-31,50 49 31,-50-74-31,-25 24 0,49 1 16,-24-25-16,99 123 31,-99-123-31,0 25 16,74 24-1,0 1 17,-25-50-17,-24-25-15,0 24 16,148-24 31,25-24-16,-49-1-15,24-50 15,-123 50-31,-1-24 16,149-75 15,-148 25 0,-26 49-31,51-99 16,-76 100-1,26-100 1,-25 99 0,-25-24-16,0 49 0,25-25 15,-25 26-15,0-51 16,0 25-16,0 26 15,0-26-15,0 25 16,0-49-16,0 24 0,0 25 16,0 1-16,0-26 15,-25 0-15,0 26 16,25-26-16,0 0 0,-25 26 16,0-26-16,1-24 15,24 49-15,-25-25 16,0 25-16,0-49 0,0 24 15,1 26-15,-1-26 16,0 0-16,0 1 16,-24-1-16,24-24 15,-25 24-15,1 0 16,24 1-16,-25-26 0,25 26 16,-24-1-16,24 1 15,-49-1-15,49 25 16,-25-24-16,25 24 0,1-25 15,-125-24 17,99 24-32,-24 25 0,24-24 15,25 49-15,-173-75 32,148 51-32,-49-1 31,25 0 0,-1 25-15,26 0-1,-1 25 32,25 0-31,25-1 15,-25-24 16</inkml:trace>
  <inkml:trace contextRef="#ctx0" brushRef="#br0" timeOffset="1.3017E6">22944 6474 0,'199'-347'172,"570"-794"-141,-397 719 1,-323 397-32,1-24 15,0-26 17,-26 50-32,51-99 31,-75 100-31,25-1 15,-25-74 17,0 74-32,0-25 15,0 25 1,0-99 0,-25 100-1,0-51 16,25 26-31,-74-51 16,-1 51-16,-98-100 31,-1-25-15,100 125-16,-175-100 31,200 124-31,-199-74 31,49 49-15,-24 25 15,149 25-31,-50 0 16,-199 0 31,75 75-32,50 24 17,-25 50-1,173-100-31,0 1 0,1 0 16,-150 173 15,174-174-31,-198 249 31,149-149-15,-224 471-1,124-149 17,75-173-1,99-224-31,-49 174 31,24-198-31,25 0 16,0-1-16,0 100 31,0-124-31,25 124 31,24 24-15,26 26 15,-26-100-31,1 0 16,124 149 15,74-49 16,148-100-16,-222-99-31,992-322 31,-372-125-31,620-818 16,-596 25 15,-793 992-31,-75-224 16,-421-172 15,273 495 0,173 149 1</inkml:trace>
  <inkml:trace contextRef="#ctx0" brushRef="#br0" timeOffset="1.30761E6">4341 16321 0,'25'-24'219,"99"-1"-204,446-223 1,-421 173 0,173-73-1,224-76 17,-248 100-17,-100 50 1,-24 24 15,-125 25-31,175-49 31,-199 74-15,49-50 0,-24 26-1,-26 24 1,1 0-1,-50 0 95,1 0-110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19T03:27:01.881"/>
    </inkml:context>
    <inkml:brush xml:id="br0">
      <inkml:brushProperty name="width" value="0.05292" units="cm"/>
      <inkml:brushProperty name="height" value="0.05292" units="cm"/>
      <inkml:brushProperty name="color" value="#FF0000"/>
    </inkml:brush>
  </inkml:definitions>
  <inkml:trace contextRef="#ctx0" brushRef="#br0">5060 843 0,'0'50'282,"0"0"-282,50 148 15,-50-148 1,25 24 0,-25 0-16,49 100 31,-49-124-31,0 24 31,0-24-15,0-25-16,0-1 31,0 1-31,0 0 16,0 25 15,0 24 0,0-24 0,0-26 1,0 1-32,0-50 46,0-49-14,-49-124-1,24 148-31,-25-173 31,25 173-31,1-74 31,24-74-15,0 148 0,0-24-16,0 24 0,0 0 15,24-98 17,-24 123-17,0-50 1,50 26 15,-25 49 0,0-25-31,24 25 32,-24 0-17,25 0 16,-26 0-31,26 0 32,0 0-32,-1 0 31,-24 0-15,0 50 15,-25-26-16,0 1-15,49 74 47,-49-24-31,0-26 0,0-24-16,0 0 0,0 99 31,0-25-16,0 0 17,0-74-32,-49 50 31,49-51-31,-25-24 16,-25 124 15,1-74 0,49-25-15,-25 0-16,25-1 31,-25-24-31</inkml:trace>
  <inkml:trace contextRef="#ctx0" brushRef="#br0" timeOffset="3614.4097">5680 1885 0,'0'25'219,"0"0"-219,0 0 31,0-1-15,0 1-1,0 0-15,0 0 47,0 0-31,0-1 15,0 1-15,0 50 15,0-1 0,0-49-15,0 0-16,0-1 31,0-48 63,0-26-79,0 25 1,0-99 15,50 75 1,-50-26-1,49 26-16,-24 24 1,0 25 0,25-75 15,-1 51 0,-24-1-15,25 25 15,24 0-15,-24 0 15,-25 0-31,-1 0 31,1 25-15,0-1-1,0 26 1,-25-25 0,0 0-1,25 99 17,24 0-1,-49-50-16,25-49-15,0 124 32,-25-125-32,0 1 15,25 0-15,-25 74 32,0-74-17,0 0 1,0 0-16,24-25 47,1 0-16</inkml:trace>
  <inkml:trace contextRef="#ctx0" brushRef="#br0" timeOffset="4658.9109">7243 198 0,'0'0'0,"0"75"125,-25-26-125,0 100 15,-24 25 16,24 49-15,0-198 0,25 49-1,0 100 17,0-149-32,0 74 31,0-49-31,0-26 15,0 76 17,0-76-32,0 1 15,0 0 17,25 25-1,0-50-16,24 0 1,-24 0 0,0 0-1,0 0-15,0 0 16,24 0 15</inkml:trace>
  <inkml:trace contextRef="#ctx0" brushRef="#br0" timeOffset="6660.6938">7491 695 0,'0'0'0,"25"0"266,0 0-251,-25 24-15,24 1 32,-24 0-32,0 0 31,0 24-15,0 26 15,0-26 0,-24 26-15,24-50-1,-25-1 1,0 76 15,0-76 0,0 1-15,25-50 62,0 1-62,25-26-1,25-24 32,-1 24-15,-24 0-32,50-24 31,-1 0 0,-49 74-31,24-50 31,-24 25-15,-25 0 0,25 1 15,-50 24 63,-24 0-79,49 24 1,-25-24-16,-50 50 31,51-25-31,-26 0 16,0 24 15,26 1 0,-1-50 0,25 49-15,0-24 0,0 0-1,0 0 17,25 0-1,-1-1-16,1 1 17,0-25-32,0 0 0,0 0 15,-25 25-15,99 0 32,-74-25-17,24 0 16,-24 0-31,0 0 0,0 0 32,-1 0-1,1 0-15,0 0 15</inkml:trace>
  <inkml:trace contextRef="#ctx0" brushRef="#br0" timeOffset="7741.9277">8409 0 0,'25'0'203,"24"50"-187,-24-26-16,25 76 31,-1-76-31,-24 26 0,25 24 16,-1 1-16,100 173 31,-149-198-31,99 148 31,-74-49 1,0-75-1,-25-49-31,0 49 47,0-49-16,0 0-15,-25-25-1,25 25-15,-25 0 31,0-25-31,25 24 32,-24-24-17</inkml:trace>
  <inkml:trace contextRef="#ctx0" brushRef="#br0" timeOffset="8476.8558">9649 1339 0,'25'0'281</inkml:trace>
  <inkml:trace contextRef="#ctx0" brushRef="#br0" timeOffset="9780.1223">9500 1811 0,'25'25'234,"0"-25"-218,0 0 15,-1 0 0,1 0 0,0 0 1,0 0-1,0 0 16,-1 0-16</inkml:trace>
  <inkml:trace contextRef="#ctx0" brushRef="#br0" timeOffset="11979.6498">11559 1116 0,'0'0'0,"-25"0"219,-24 50-203,-75 24 15,124-49-31,-124 74 31,24 25 1,75-99-32,-24 74 31,-1-24 0,50-50-31,-25 24 16,25 50 15,0-74 0,0 0 0,25 0-31,0-25 16,0 0 0,24 0 15,26-25 0,-50 25-31,0 0 16,-1-25-16,51-49 31,-50 49-31,-1 0 16,1 25-16,0-49 15,0 24 1,24-50 0,-24 50-16,25-74 31,-50 74-16,49-24 1,-24 24 15,-25 0-31,25 0 16,-25 1 15,0-1-15,0 0 31,0 0 0,-25 25-32,25-25 16,-25 25 79,25 25-95,-24-25 1,24 25-16,-25 25 31,25-26-15,-25 26 0,25 99 15,0-75 0,0 1 0,0-1 1,0-49-32,0 25 0,0-26 15,0 51 16,0-26-15,25-24 0,-25 0 15</inkml:trace>
  <inkml:trace contextRef="#ctx0" brushRef="#br0" timeOffset="13661.7305">11906 2034 0,'0'25'218,"0"0"-202,0-1 15,0 26 1,25 0-1,0-26-16,0-24 17,-1 0-32,1 0 31,0 0 16,0 0-32,-25-24 1,25 24 0,-25-25-1,0 0-15,0 0 16,24-49 15,-24 49-15,0 0-1,0-24 17,0 24-1,-49 25-15,-1 0 30,25 0-46,25 25 16,-24-25 0</inkml:trace>
  <inkml:trace contextRef="#ctx0" brushRef="#br0" timeOffset="14498.2725">12675 1463 0,'25'0'203,"0"0"-203,24 0 31,-24 0 1</inkml:trace>
  <inkml:trace contextRef="#ctx0" brushRef="#br0" timeOffset="15810.452">12824 1166 0,'0'0'0,"0"25"187,0-1-187,0 76 31,0-51-31,0 1 16,0 49 15,-25-25 0,25 1 1,0-25-17,0-26 1,0 1 0,0 25 15,0-1 0,0-24-15,0 25 15,0-25-15,0-1 15</inkml:trace>
  <inkml:trace contextRef="#ctx0" brushRef="#br0" timeOffset="17033.6951">12626 1439 0,'49'0'203,"50"0"-171,-49 0-32,0 0 0,123 0 31,-123 0-16,-1 0 1,26 0 0,49 0 15,-74 0 0,-26 0-31,1 0 16,0 0 15,-25 24 16,0 1-16</inkml:trace>
  <inkml:trace contextRef="#ctx0" brushRef="#br0" timeOffset="19396.5485">14387 1091 0,'0'0'0,"-25"25"187,0 0-171,0 25-16,0 98 47,1-73-32,24-26 17,0 1-1,0 0-16,0 24 17,24-74-32,-24 25 31,25 0-31,0-25 16,0 0 30,0 0 1,0 0-31,-25-25 0,24-50 15,1 1 0,-25 0-15,0-26 15,0 76 0,0-1-15,0 0 15,0 0 0,0 50 110,0 0-125,0 0 15,0 24 0,0 26-15,25-1 15,0-49-31,-25 49 31,0-24-31,25-25 0,-25 0 16,0 49 15,24-24 0,-24-26 1,25-24-17,-25 25 1,0 0-16,50 25 47,-25-26-16,-1-24-15</inkml:trace>
  <inkml:trace contextRef="#ctx0" brushRef="#br0" timeOffset="20892.7802">14808 1836 0,'0'24'281,"0"1"-265,25 50 15,-25-51-31,50 51 31,-50-50-31,0-1 31,0 1-31,25-25 16,-25 25-16,0 0 31,24 24 0,-24-24-31,25 25 16,-25-25 0,25-1-1,-25 1 17</inkml:trace>
  <inkml:trace contextRef="#ctx0" brushRef="#br0" timeOffset="23190.2219">15007 1290 0,'25'25'219,"49"24"-203,25 1-1,-49-25 1,-1 24 0,26 26 15,-25 24 0,-26-25 16,-24 50-31,0-74 15,-24 24 0,24-49-31,-25-25 16,0 50 15,0-50 0,0 0-15,25-25 15,0 0-31,0 0 16,0-74 31,50-25-16,0 75-31,74-224 31,-75 198-31,26-49 31,-75 99-31,49-24 16,-49 24 0,25 0-1,-25 0-15,25 25 32,-25-24-17,-25 24 48,-25 49-32,50-24-31,-24 0 16,-100 99 15,-25 74 0,149-173-31,-124 174 31,74-75 1,25-75-1,25-24-16,0 0 1,0 0 15,25-25-15,49 74 15,1-49-15,24 0 15,-99-1-31,25-24 16,25 0-16,-1 0 15,100 0 1,74 0 15,-74 0 16,-50 0-31,-49 0 15,-1 0 0,-24 0-31</inkml:trace>
  <inkml:trace contextRef="#ctx0" brushRef="#br0" timeOffset="24179.3299">16743 1612 0,'0'0'16,"50"0"187,74 0-187,49 0 15,-123 0-31,0 0 16,74 0 15,99 0 0,-124 0 16,-74 0-47,49 0 31,-49 0-31,25 0 16,24-25 15,-49 25-31,0 0 16</inkml:trace>
  <inkml:trace contextRef="#ctx0" brushRef="#br0" timeOffset="25142.8658">17363 1067 0,'0'49'140,"0"75"-108,0-99-32,0 99 31,0-99-31,0 74 31,0-74-31,0 99 31,0-25 1,0-74-32,0 0 0,0 49 31,0-49 0,0 0-31,0 0 47,0-1-31,0 1-1,0 0 17</inkml:trace>
  <inkml:trace contextRef="#ctx0" brushRef="#br0" timeOffset="26942.9908">19050 719 0,'0'0'31,"-25"0"94,-74 50-109,-99 148 15,98-98 0,26-1 16,49-25-31,25-49 15,0 25 0,25-50-15,0 0 15,0 0-15,-1 0-16,1 0 15,25 0 17,-25 0-17,99-25 1,124-174 31,-75 75-16,-98 25 0,-75 74-31,49-24 31,-49 24-31,0 0 16,0 0 15,-25 25 63,1 0-63,24 25 1,-25 25-1,0 24-16,0 50 1,0 149 15,25-174 1,0-49-1,0 24-16,0-49 1,0 0 0,0 49 15,0-24 0,25-25-31,-25 0 16,0 24-1,25 1 1</inkml:trace>
  <inkml:trace contextRef="#ctx0" brushRef="#br0" timeOffset="28409.3494">19645 1587 0,'25'0'297,"0"0"-282,0 25 17,0-25-32,-25 25 15,49 0 16,-24 49 1,0-24-17,-25 49 17,0-74-17,0 49 1,0-49-16,0 25 0,-50 49 31,25 0 0,25-74-31,0 0 0,-49 24 32,49-24-1,0 0-31,25-25 62,-1 0-30,1 0-32,50 0 15,-51 0 1,26 0-1,49-50 17,-74 50-32,74-24 31,-74 24-31,0 0 16,0 0-1</inkml:trace>
  <inkml:trace contextRef="#ctx0" brushRef="#br0" timeOffset="30354.317">20315 744 0,'0'0'16,"25"0"172,74 50-157,0-25-31,100 123 47,-50-24-16,-125-74-31,76 124 31,-76-50 0,-24-100-31,0 76 32,-24-1-1,-1-74-31,25 0 16,-75 74-1,51-25 16,-1-49-31,25 0 16,-25-25 15,0 0-31,25-25 47,0 0-31,0-49-1,75-150 1,49-98 31,-100 223-31,1 74-1,-25-49 1,50 24 15,-50 25-15,0 0 15,-25 25 47,25 25-62,-25 0-1,25 25 1,-25 24 15,1-49-15,24 49 15,0 50 0,0-25 1,24-24-1,-24-50-31,25 24 31,0-24 0,0 0-31,0-25 32,-1 0-1,1 0-16,0 0 17</inkml:trace>
  <inkml:trace contextRef="#ctx0" brushRef="#br0" timeOffset="33209.4577">21506 1488 0,'24'0'203,"1"-25"-187,74-24 15,-49 49 0,0 0 0,24 0 1,-74 25-32,50-1 31,-50 1-31,25-25 31,24 25 0,1 0-15,-25 0 15,-1-1 1,-24 1-32,0 0 46,0 0-14,-24 0-17</inkml:trace>
  <inkml:trace contextRef="#ctx0" brushRef="#br0" timeOffset="36503.8162">21282 546 0,'25'0'218,"0"-25"-202,0 25-16,0 0 16,24-25 15,26 25 0,-51 0-15,1 0-1,0 0-15,0 0 0,0 0 16,-1 0 0,26 0-1,25 0 17,-26 25-1,-49 0-16,0 24 17,0-24-17,0 25-15,-25 49 32,1-49-1,-1-1 0,0 26 0,25-51-31,-25 1 16,0 25 15,25-25-15,25-25 46,0 0-46,0 0 15,0 0-31,24-25 16,-24 0-16,25 0 15,-26 0 1,51-24-16,346-125 16,-321 149-1,73-49 1,-123 49 0,49-24 15,-49 24 0,-25 25-15,-1 0 15</inkml:trace>
  <inkml:trace contextRef="#ctx0" brushRef="#br0" timeOffset="37896.2054">21878 1538 0,'25'-25'265,"24"25"-249,-24 0 0,99 0 15,-25 0 0,25 0-15,-25 0 15,-74 0-31,50-25 16,297-24 31,-323 24-47,75 0 15,-99 25 1,0 0 15,0 0-15,-50 0 46</inkml:trace>
  <inkml:trace contextRef="#ctx0" brushRef="#br0" timeOffset="38927.6954">22423 992 0,'0'50'281,"0"-25"-281,0 49 31,0-49-31,0 49 32,25-24-32,-25-1 15,0 75 16,25 0 1,-25-49-17,0-25 17,0-1-17,25 75 32,-25-74-16,0-25-31,0-1 32,25-24-1</inkml:trace>
  <inkml:trace contextRef="#ctx0" brushRef="#br0" timeOffset="42063.1333">23540 1463 0,'49'-24'281,"26"24"-265,-26 0-1,1 0 17,124-25-1,-125 0-31,150 25 31,-175-25-31,125 0 31,-124 25-31,74-24 32,-24 24 14</inkml:trace>
  <inkml:trace contextRef="#ctx0" brushRef="#br0" timeOffset="42747.494">25698 1166 0,'24'0'188,"26"0"-173,-25-25 17</inkml:trace>
  <inkml:trace contextRef="#ctx0" brushRef="#br0" timeOffset="45112.7244">7119 2629 0,'0'0'0,"0"-25"110,0 1-95,0-1 1,0-25-16,-50 25 15,-24-198 17,-50-50-1,25 50 0,49 149-15,-74-274-1,74 249 1,-24-50 0,-25-99 15,24 124 0,75 100-31,-49-150 31,-1 124-31,25-24 16,-74-50 15,-25 25 1,50 74-1,24 0-31,-49 25 15,49 0 1,-49 0 0,-124 0 15,99 25 0,49 24-15,1 1 15,74-25-31,-74 49 31,24 1 1,50-26-32,-25-24 15,-24 174 32,-26-1-16,75-148-31,-50 98 16,50-73-16,0 98 31,0-123-31,0 49 16,0 174 15,25-74 0,75-1 1,-1-24-1,74-1 0,-123-148-31,49 49 31,-49-24-31,-1-25 0,1 25 16,248 98 15,-1-73-15,-24-1-1,-25-24 32,-198-50-47,99 0 32,-75 0-32,1-25 15,-1-49 32,0-26-16,-49 76-15</inkml:trace>
  <inkml:trace contextRef="#ctx0" brushRef="#br0" timeOffset="76693.7167">18728 5011 0,'49'0'281,"-24"0"-265,0 0-16,74 49 31,-49-49-15,-1 0-16,-24 25 31,0 0-31,49 24 15,-49-24 1,0 0 0,0 0-1,49 49 17,-49-49-17,-25 0-15,0 0 16,25 24 15,-25 1-15,0-25-1,0-1-15,-50 1 32,50 0-32,-25 0 15,0 0-15,1-1 16,-1 1-1,25 0 1,-50 0 0,25 0-1,25-1 1,-24-24 15,24-24 16,0-1-31,49-25-1,-49 25-15,50-24 16,-50-1 0,99-99-1,-49 125 1,-1-51-1,26 1 1,49-25 15,-99 74-31,-1 0 16,-24 0-16,25 25 16,-25-49 15,0 24-16,-25 0 32,1 25-47,-26 0 32,25 0-32,0 0 15,0 0-15,1 0 16,-1 0-1,0 25 17,0-25-32,25 25 15,-25-1 17,1-24-17,-1 50 16,0-25-15,25 0 0,-25-25-1,25 24 1,0 1 15,0 0 0,0 0-15,0 0 0,25-25-1,0 49 17,0-24-17,-1 25 1,26-26 15,0 1 0,-26-25-31,26 0 32,-25 0-17,0 0 1,0 0-1,74 0 17,-74 0-17,24 0 1,1 0 15,-25 0-31,-1 0 31</inkml:trace>
  <inkml:trace contextRef="#ctx0" brushRef="#br0" timeOffset="78327.6739">19695 4415 0,'25'0'234,"0"0"-218,-1 0 30,1 0-30,0 0 0,0 0 15,0 25-15,49 0 15,-74 0-31,0-1 47,0 1-32,0 0-15,0 0 16,-74 24 31,49 1-16,-25-25 0,25 0 1,1-1-17,24 1 16,24-25 48,26 0-48,198-49-16,-124-1 1,273-24 0,248-100 15,-496 124 0,-75 26 0,-49 24 1,-25-25 30,0 0-31,-25 25-15</inkml:trace>
  <inkml:trace contextRef="#ctx0" brushRef="#br0" timeOffset="82666.2264">22324 5085 0,'0'25'203,"0"0"-172,0-1-31,0 1 0,0 0 16,0 0-16,0 24 16,25-49-16,-25 50 0,25 24 31,0-24-16,-25-25-15,0 99 16,24-124 0,1 74-1,-25-49 1,0 25-16,25 49 47,25-49-16,-26-1 0,-24-24 1,25-25-17,-25-50 16,0 26-15,25-1 0,-25-25-1,0 0 17,25 1-1,0-1-16,-25 25 1,0 1 0,24 24-16,76-149 31,-75 124-31,99-149 31,-75 75 0,1 50 1,-1 49-17,-24-25 17,0 25-17,0 0 16,0 0-15,24 49 15,1-24-15,-25 0 15,-25 25-31,0-26 16,49 100 15,1-24 0,-25-51-15,24 50 0,-49-74-1,25 50 1,25-26 15,-50 1 0,24-50-31,-24 25 16</inkml:trace>
  <inkml:trace contextRef="#ctx0" brushRef="#br0" timeOffset="84358.8597">23292 4614 0,'0'0'0,"0"-25"219,24 25-188,1 0-15,0 0-1,0 0 1,0 0-1,-1 0 17,1 0-32,50 0 31,-51 0-31,51 0 16,24 25 15,-99-1-31,50-24 15,-1 25 17,-49 0-1,0 0 0,0 0-31,-25-1 31,1 1-31,24 0 16,-50 25 15,25 24 1,0-49-17,1 0 16,24 0 1,0-1-17,24-24 48,1 0-48,0 0 1,0 0 0,545-198 15,1 49 0,-447 75 0,-99 49 1,0 0-17,-1 25 17</inkml:trace>
  <inkml:trace contextRef="#ctx0" brushRef="#br0" timeOffset="86364.4947">14635 5308 0,'0'-25'282,"25"25"-267,-1-24 1,51-1 15,-26 25-31,125 0 31,-124 0-31,49 0 16,74 25 15,-123-1-31,25-24 16,49 75 15,-75-1 0,-24 25 1,25 25-1,-50-74-31,0 24 16,0 100 15,-75 25 0,26-100-15,-125 25 15,149-75-31,-49-24 16,-26 0 30,51 0-14,24-25-17,50 0 17,0 0-17,-1-25 1,26 25-1,-25 0 1,99-50 0,-74 50-16,24 0 15,50 0 17,-99 0-17,24 0-15,75 0 47,-49 0-16,-50 0-31,24 0 32</inkml:trace>
  <inkml:trace contextRef="#ctx0" brushRef="#br0" timeOffset="88412.0193">15652 4812 0,'0'50'218,"25"-1"-202,-25-24-16,0 25 16,24-50-1,-24 49 1,25 1 15,-25-25-15,0 0 15,0-1 0,0 1-15,25-25 78,0 0-63,0-25 16,-25 1-32,0-1 1,24-25 15,-24 25-31,25 25 16,0-49 15,0-1 0,-25 25-31,25 1 32,-1 24-17,-24-25-15,50-25 16,-25 50 0,-25-25-1,25 0 1,-25 1-1,24 24-15,1 0 16,0-25 15,49 0 1,-49 25-1,0 0-16,0 0 1,0 0 0,-1 0-16,1 25 15,0 0 17,0-25-17,-25 24 1,0 1-1,0 0 32,0 25-15,0-25-17,0-1 1,0 26-1,0-25 17,0 0-32,0-1 31,0 1-15,0 0 15,0 0 0</inkml:trace>
  <inkml:trace contextRef="#ctx0" brushRef="#br0" timeOffset="107092.1602">13221 16768 0,'0'50'172,"0"24"-141,0 0-31,0 1 16,0 74 15,0-75-15,0-49-1,0 24-15,0 1 16,0 0-16,0 24 15,0-24 1,0-1-16,0 1 16,0-25-16,0 0 0,0-1 15,0 51 1,0-50 0,0-1-1,0 1 1,0 25 15,0-75 47,0 0-62,25 0-1,-25 1 1,0-1-16,25 25 16,-25-25-1,0 0 1,24 0-16,-24 1 16,25-26-1,-25-24 1,0-1-1,25 50 1,0-49 0,-25 49-16,0 0 15,25 25 1,-25-25 0,0 1-16,49-51 31,-24 26-16,0 49 1,0-25-16,-1 0 16,-24 0-16,25 25 15,0 0 1,0-25 0,49 1 15,-24 24-31,-25 0 15,-1 0-15,51 0 16,-26 0 0,1 0-1,0 0 1,-26 0-16,51 24 31,24 26-15,-74 0-16,0-50 15,-1 24-15,1 1 16,25 0-16,-50 0 16,124 148-1,-50-98 1,-24-25 0,0 49-1,24 99 16,-49-123-15,0-75-16,-1 74 16,-24 0 15,25-49-15,0 0-1,-25 0 1,0 0-1</inkml:trace>
  <inkml:trace contextRef="#ctx0" brushRef="#br0" timeOffset="108636.7407">14436 16669 0,'0'-25'203,"25"25"-187,25 0 0,-50-25-16,49 0 15,26 25 16,-50 0-15,-1 0-16,26 0 31,-25 0-31,49 0 16,-49 0 15,0 25-15,24 0-1,-24-25 1,-25 25 0,0 24-1,25 1 17,-25-25-32,0 0 15,0 24 1,0 1 15,0-25-15,0-1-16,0 1 15,0 25 17,0-25-1,25-25 47,0-25-78,-1 0 16,150-74 15,-50 49-31,99-74 15,25 25 17,-198 99-32,0-25 15,-26 25 1,1 0 0,-25-25-16,25 1 15,0 24-15,0 0 16,-1 0-1,1 0 1,0 0 0,25 0-1,-26 0 1</inkml:trace>
  <inkml:trace contextRef="#ctx0" brushRef="#br0" timeOffset="110597.6097">22002 17611 0,'0'0'16,"0"-24"171,0-1-171,25-25 15,24 25-15,-24 0-16,0 1 0,24-1 16,-49 0-16,124-25 31,-74 26-16,-25-1-15,24 0 16,51 25 15,-26 0-15,-49 0-16,24 0 16,26 0 15,-75 25-16,25-25 1,-25 49 0,25-24 15,-25 25-15,0-25-16,0-1 0,-25 1 15,-50 99 16,1 25-15,49-99-16,-49 74 16,-150 124 15,-98 0 0,198-149-31,50-24 16,-150 24-1,125-74 17,74-25-32,-49 24 15,-25-24 17,74 0-17,0 0-15,25-24 0,0-1 31,0 0-15,0-25 0,0 26-1,25 24-15,24-50 32,1 25-17,-50 0 1,99-24-1,199-26 17,-149 50-17,-100 25-15,26 0 16,-50 0-16,49 0 31,25 0-15,-74 0-16,25 0 15,24 0 17,0 25-17,-49 0 1,0-25 0,0 0-16,124 74 15,-125-49 1,1-25-1,0 25-15,25 0 16,-25-25-16,24 25 31</inkml:trace>
  <inkml:trace contextRef="#ctx0" brushRef="#br0" timeOffset="112894.6114">23118 16619 0,'0'0'0,"0"25"203,0 0-187,0 24 0,0-24-1,0 50 16,0-51-15,0 1 0,0 25 31,0-25-16,0-50 203,0 0-218,25 0 15,-25 0-31,49-24 31,-24 24-31,-25 0 16,25 25-16,0-25 31,0 1-31,-1-1 16,1 0 15,0-25 0,0 50-31,24-24 47,1-1-31,-50 0-1,25 25 1,0-25 15,-1 25-15,1 0-16,0 0 31,0 0-15,0 0-1,-25 25 1,49 0 31,1 24-31,-25 1 15,-1 24-16,-24-49 1,0 0 0,25 74 15,-25 25 0,0 0 0,0-99-31,0 74 32,0-74-32,0 25 31,0 24-15,0-49-1,0 0 1,0-1 15,25-24 0</inkml:trace>
  <inkml:trace contextRef="#ctx0" brushRef="#br0" timeOffset="115878.0199">4738 17190 0,'0'24'281,"0"51"-265,0-50-16,0-1 15,0 26 17,0-25-1,0 0 0,24-25 32,1-25-16,-25-25-32,25 25 16,-25 1-31,25 24 16,-25-25 0,74-50 15,-24 26-15,24-26 15,1 26 0,-50 49-31,-1 0 16,26-25 15,0 25 0,-26 50 0,1 24 1,-25 0-17,50 50 17,-50-99-17,0 25 1,0 99 15,0-75 0,0-24-15,0-25-16</inkml:trace>
  <inkml:trace contextRef="#ctx0" brushRef="#br0" timeOffset="116656.4342">6102 17239 0,'0'0'0,"74"-25"47,1 1-31,98-1-1,-73 0 1,-26 0 15,25 25 0,-49-25 1,-1 25-17,-24 0 17</inkml:trace>
  <inkml:trace contextRef="#ctx0" brushRef="#br0" timeOffset="117652.8819">6226 17636 0,'25'0'250,"0"0"-235,24 0 1,-24 0 0,0-25 15,0 25-16,-1 0 32,1 0-31,0-24 31,25 24-47,-26 0 15,1 0 1,0 0 0,25-25 15,-26 25 0</inkml:trace>
  <inkml:trace contextRef="#ctx0" brushRef="#br0" timeOffset="118879.4508">7516 16942 0,'0'49'281,"0"-24"-265,0 74 15,0-49-15,0-1-1,0-24-15,0 25 31,0-25-31,0 49 32,0-49-1,0 49-15,0-49-1,0 0 1,0 25 15,0-26 0,25 1-15</inkml:trace>
  <inkml:trace contextRef="#ctx0" brushRef="#br0" timeOffset="120349.6912">8136 16991 0,'0'0'0,"0"25"187,-25 49-155,25-49-32,-25 50 15,25 73 16,0 1 1,0 0-1,25-25 0,0-74-15,0-25-16,24-1 31,-49 1-31,25-25 16,0 25-1,25-25 1,49-74 15,-50 49-31,-24-25 16,25-49 15,-25 74-15,-25 0-1,0 1-15,0-26 32,-25-25-17,0 75 1,25-24-16,-50-1 15,-24-99 17,-50 74-1,99 1-15,-24 24 15,24 25-16,0-25 1,50 25 78,0 0-63,-25 25 0,24-25-15</inkml:trace>
  <inkml:trace contextRef="#ctx0" brushRef="#br0" timeOffset="121666.9714">9029 17165 0,'0'25'203,"0"49"-188,-50 50 32,50-50-31,0 1 15,0-25 0,0-26-31,0 1 16,0 25 15,0-1 0,50-24 1,-25-25-17,0 0 17,99-25-17,-50 1 16,-74-1-31,74-50 16,-49 75-16,25-124 31,-25 50 1,-25-1-17,0 1 16,0 49-31,0 0 16,-25 25-16,-25-49 31,25 24-15,1 0 0,-26 0 15,25 1 0,0 24-15,1 0 15,-1 0-15,0 24-1</inkml:trace>
  <inkml:trace contextRef="#ctx0" brushRef="#br0" timeOffset="127799.8853">15379 17636 0,'25'0'156,"0"0"-125,-1 25-15,26-25 15,-75 0 0,0 25 16,1-25-31</inkml:trace>
  <inkml:trace contextRef="#ctx0" brushRef="#br0" timeOffset="128956.2823">15429 18107 0,'0'0'0</inkml:trace>
  <inkml:trace contextRef="#ctx0" brushRef="#br0" timeOffset="130434.4181">23986 18281 0,'25'0'266,"0"-25"-250,0 25 15,-50 0 16</inkml:trace>
  <inkml:trace contextRef="#ctx0" brushRef="#br0" timeOffset="131496.3369">24036 18529 0</inkml:trace>
  <inkml:trace contextRef="#ctx0" brushRef="#br0" timeOffset="138890.4582">22622 16346 0,'0'25'203,"0"25"-172,0-1-31,25-24 0,-1 0 16,-24 25-16,50 98 31,0-73-15,-50-50 0,25-1-16,-1 26 15,-24 0-15,50-1 16,-25 1-1,0-1 1,-1-24 0,1 25-1,0-25 1,0-25-16,-25 24 16,25 1-1,-1 0-15,1 0 31,0-25-31,0 25 16,0-25 0,49 49 15,-24-24-15,-1-25-1,-24 25 1,99 0-1,-74-25 1,24 24 0,50-24-1,50 0 17,-100 0-32,-24 0 0,-1 0 15,-24 0-15,50-24 0,-51-1 16,26 0-1,74-25 1,-74 1-16,-26 24 16,26-25-16,24-24 15,1-75 17,-50 100-17,-25 24 1,0-25-16,24 1 15,-24 24-15,0-25 16,0 25 0,0-74-1,0 50 1,0 24-16,-49-50 31,-1 1-31,1 24 16,-1 1-16,0-1 0,-24 0 31,-25-49-31,-224-124 16,199 149-16,50 24 15,-25 25-15,24-24 16,-24-1-16,-99-24 31,98 49-15,76 0-1,-26 25-15,-49 0 16,49 0-16,-24 0 16,49 0-1,-25 25-15,26-25 16,-26 0-16,25 0 16,0 0-16,-49 49 31,49-49-31,-25 25 15,26 0-15,-26 0 16,-24 74 15,74-49-15,-25-26-16,25 76 31,-25 48-15,25-73-1,0-50 1,0 24 0,0 1-16,25 24 31,0-49-31,-1 25 0,26-25 0,-25-1 16,74 51-1,75 24 16,-50-49-15,-75-50-16,-24 0 0,25 24 16,-25 1-1,74-25 1,-25 0 0,-49 0-1,49 0 1,-49 0-16,0-25 15,0 25 1,0 0-16,-1 0 31,1 0-31,0 0 32,0 0-17</inkml:trace>
  <inkml:trace contextRef="#ctx0" brushRef="#br0" timeOffset="140344.4293">23217 16049 0,'25'49'203,"25"1"-187,98 148-1,-123-173-15,25 50 16,-25-26-1,-1-49-15,1 25 0,50 25 32,-51-1-17,1-49-15,0 25 0,0 0 16,0-25 0,-1 25-16,1-1 15,25-24 1,-25 50-1,99-25 1,-50 24 15,-49-49-31,25 0 16,98 0 15,1-24-15,-25-26-16,224-173 15,-1-125 17,-223 224-17,-124 100 1,25 24 0,-1-50-1,1 25 16,0 25-15,-25-25 0</inkml:trace>
  <inkml:trace contextRef="#ctx0" brushRef="#br0" timeOffset="141600.1682">23664 16049 0,'0'0'0,"0"49"109,24-24-93,26 74 0,-25-74-16,24 74 31,-24-74-31,50 124 31,-50-124-31,49 49 16,-49-24-1,49 49 17,-74-74-32,25 24 15,0-49-15,-25 25 16,49 0 0,1 25 15,-25-26-16,0 1-15,-1 0 47,-24 0-31,25-25-16,25 0 31,-25 0 0,24-25-31,1 25 16,768-198 15,-98 24-15,-621 149-16,-25 0 16,-24 1 15,-25-1-16,0 0 1,-1 25 15</inkml:trace>
  <inkml:trace contextRef="#ctx0" brushRef="#br0" timeOffset="156134.4466">10864 7689 0,'25'0'218,"0"0"-202,0 0 0,0 0-16,-1 0 15,100 0 32,-24 0-16,24 0-15,0 0 15,-99 0-31,-1 0 0,125 0 32,0 0-1,-124 0-31,148 0 31,-148 0-31,149 0 31,-124 0-15,148 0 15,75 0 0,-224 0-31,150 0 32,-150 0-32,75 0 31,-49 0-31,-50 0 0,124 25 31,-25-25 0,-75 0-31,75 0 32,-74 0-17,74 0 1,-75 0 0,-24 0-16,124 0 15,-25 0 16,-74 0-31,-1 0 16,26 0-16,24 0 31,0 0 1,-74 0-32,49 0 31,-49 0 0,0 0 0,25 0 1,-26 0-17,26 0 16,0 0 1,-26 0-32,1 0 375,25 0-360,-25 0-15,49 0 32,-49 0-17,24 0-15,1 0 16,74 0-1,323-25 17,-224 25-1,-74 0-15,74 0 15,-173 0-31,49 0 15,174 0 17,-50 0-1,-174 0-31,51 0 31,-26 0-31,-24 0 0,98 0 31,-73 0-31,-1 0 0,75 0 16,124 0 15,-199 0-31,174 0 32,-173 0-32,123 0 31,1 0-16,-125 0-15,100 0 16,148 0 15,-98 0 1,24 0-1,-174 0-31,298 25 31,-298-25-31,26 0 16,-1 0-16,223 25 31,-247 0-31,222 0 31,-73-25-15,49 0 15,-224 0-31,100 0 16,198 0 31,-99 0-16,-49 0-16,49 0 17,-199 0-32,75 0 15,248 0 17,25 0-1,-149 0-16,248 0 17,-322 24-32,149 26 15,694 24 32,-720-49-47,100-25 31,-372 0-31,49 0 32,-49 0-17,0 0-15,0 0 16,0 0 15</inkml:trace>
  <inkml:trace contextRef="#ctx0" brushRef="#br0" timeOffset="161846.2669">18207 7739 0,'0'0'16,"0"-50"171,0 1-171,0 24-16,0-25 16,-25-49 15,25 25-15,0 49-1,-25-74 1,0 74-16,25-49 15,0 24-15,-25 25 16,1-24 0,24-1-1,-50-74 17,25 74-32,0 1 15,1-1 1,-26-74 15,25 74-15,0 26-1,1-26-15,-100-74 32,49 50-17,1 24-15,-1 25 16,26-24-16,-199-75 15,49 49 1,100 50 0,-397-74-1,248 49 1,0 26 15,173 24-15,26 0-16,-100 0 15,25 49 17,99-49-32,-24 25 15,24 0-15,0-25 0,-25 25 16,1 0 0,-26-1-1,50 26-15,1-50 16,-26 50-16,25-50 15,-24 74 1,-100 50 0,99-50-1,25-49 1,1 25-16,-1-1 16,-25 26-16,1 24 31,24-49-16,25-26-15,-25 1 16,0 25 0,25-25-16,0-1 0,0 26 15,-25 0 1,25-1 0,0-24-1,0 25-15,0 24 16,0-49-1,0 0-15,0 24 0,0-24 16,0 25 0,50 24 15,-25-24-15,-25-25-16,25-25 0,24 49 15,1 26 16,-25-75-31,-1 24 16,1 1-16,25-25 16,-1 25-16,-24 0 15,174 49 1,-150-49-16,75 25 16,-49-50-1,74 74 1,-100-74-16,249 74 15,-224-49 1,1-25-16,-1 0 16,0 25-16,50 0 15,-74-25-15,149 25 32,-75-25-32,-50 0 15,100 0 1,-1 0 15,-74 0-15,-24 0-16,-26 0 0,1 0 15,24 0-15,100-25 32,-99 25-17,-51-25 1,51 0-1,148-49 1,-124-1 0,-24 75-1,73-74 1,-98 49 15,-25 0-31,0 1 16,-1 24-16,-24-25 0,25 25 15,0-25 1,99-74 0,-99 74-16,0 25 15,-25-25-15,25 25 32,-1-49-17,1 49 1,-25-25-1,0 0 17</inkml:trace>
  <inkml:trace contextRef="#ctx0" brushRef="#br0" timeOffset="195075.7019">16892 7789 0,'0'0'15,"50"-25"48,49-25-48,-25 50 1,1-49-16,49-1 0,198-74 31,-173 25 1,-75 24-1,50-148 0,-99 149-31,149-348 47,-125 348-47,-24-75 16,-25 124-1,0 0 1,0-74 15,0 49-31,0-24 16,-99-149 15,-25 49 0,74 149-31,-322-198 31,-124 99 16,-124 99-15,-471 224-1,694-100-16,74 0 17,249-74-32,-25 24 15,-75 26 17,100-1-1,-1 1-16,50-50 1,-24 99 0,24-100-16,0 51 15,0-1 1,-74 273 15,74-272-31,25 198 31,0-224-31,50 125 32,24-25-1,-24-124-31,124 148 31,74-49-15,-50-49-1,-123-26-15,222 50 32,-173-74-17,199 50 1,-174-75 0,198-25 15,-248 0-31,174-74 15,-124 74-15,-25-25 0,-25 1 16,521-199 15,-25-75 1,-396 175-1,-174 123-31,74-124 31,-74 149-15,-1-50-1,51-74 1,-50 50 0,24-50-1,-24-174 16,-25 125 1,-99 49-17,74 74-15,-149-74 32,125 74-32,-26 1 0,1 24 15,24 0-15,-322-74 31,248 99-31,-74 0 16,-273 0 0,-150 25 31,175 148-16,297-74-16,-297 224 17,371-224-32,-98 50 15,-75 149 32,198-224-47,-49 100 16,74-125-16,-49 75 15,24 75 17,25-174-17,25 74-15,0 50 47,25-75-16,0-74-31,124 124 32,272 25-1,-247-124-31,868-100 31,347-297 0,-1240 298-15,49-1 15,-74 26-15,-99 49 0,24-50 15,-24 1 0,0-51-15,49-24 15,-74 75-31,25-1 0,-25 0 16,25-123 15,-99-75 0,-50 49 0,-248-148-15,248 248 0,-174-50-1,-198 0 16,99 124 1,322 50-32,1 0 15,-25 25-15,-75 49 16,-99 124 15,224-173-31,-125 173 31,125-124-31,-51 75 16,51-100 0,-1-24-16,50-1 0,-50 150 47,50-100-16,0-24-16,0-26-15,0 26 32,25-51-32,-25 1 0,25 0 15,49 124 17,26-25-1,-100-99-31,0-1 15,74 51 1,-49-50 15,-25-1-15,25 1 15,24-25 0,-24 0-15,0 25 15,25-25-31,-1 50 16,224 74 15,0-75 0,-174-49-31,149 0 32,-173 0-32,148-25 15,-174 1 1,125-1 0,148-124 15,-272 99-31,99-24 31,-99 49-31,-1-24 16,26-75 15,-51 99-31,26-50 16,0-148 15,-26 99 0,-24 0 0,0 74-31,0-123 16,-24 123-16,-1 25 16,25-24-1,-50-1-15,-49-74 31,49 50-31,1 49 0,-150-124 32,1 75-17,-25-1 17,198 50-32,-50 1 15,-24 24 16,50 0 1,24 0 15,0 0-47,0 0 31</inkml:trace>
  <inkml:trace contextRef="#ctx0" brushRef="#br0" timeOffset="204119.5534">7615 8607 0,'74'0'187,"150"25"-171,-150 0-1,224-25 17,-199 0-32,273 0 31,-298 0-31,323 0 31,0 0 0,-248 0-31,-25-25 0,347 0 32,-99 25-1,-272 0-31,222 0 31,1 0 0,-274 0-15,75 0 0,174 0 15,-25 25-16,396 49 17,-396-74-1,-223 25-31,0-25 0,198 25 31,-124 0-15,248 0-1,-248-25 1,24 0-16,-48 0 0,-26 0 16,125 0 15,-51 0-15,-48 0 15,48 24 0,-73-24-31,24 0 16,149 0 15,0 0 0,25 25 0,25 0 1,148 0-1,-99 49-15,-198-74-1,-50 25-15,150 0 31,-150-25 1,-74 0-32,-1 0 15,26 0 17,-25 0-1,0 0 0,-25 25 63</inkml:trace>
  <inkml:trace contextRef="#ctx0" brushRef="#br0" timeOffset="223306.0134">4192 11633 0,'50'0'125,"49"0"-125,25 0 0,347 0 31,-148-24-15,-100 24 0,-25 0-1,348 0 1,-174 0-1,-74 0 1,24 49 0,249 50 15,-298-74-15,-75 0-16,-24 0 15,173 0 1,-174-25-16,1 24 0,-75-24 15,100 25 1,-75 0-16,-50-25 0,1 0 16,49 25-1,0-25-15,223 0 16,-198 25-16,-25-25 16,49 0-1,-24 0 1,99 49-1,-124-24 1,-49-25 0,-26 0-16,75 0 15,-74 0-15,74 0 32,-99 0-32,49 0 15,-24 0-15,24 0 0,-24 0 16,-1 25-16,175-25 31,-150 0-31,100 25 16,-75-25-16,50 24 31,198-24-15,-198 0-1,-50 0 1,-24 0-16,98 25 15,-98-25-15,148 25 16,-74-25 0,-100 0-1,150 0 1,-26 0 15,-98 0-31,24 0 16,-49 0-16,-1 0 15,1 0-15,24 0 32,-49 0-32,0 0 31,0 0 188,49 0-204,273-25 1,-148 25 0,-50 0-1,-1 0 1,-123 0-1</inkml:trace>
  <inkml:trace contextRef="#ctx0" brushRef="#br0" timeOffset="225071.5149">21134 11708 0,'24'0'156,"100"0"-140,50 0 15,-100 0-31,175 0 16,247 0 15,-348 0-15,-73 0-16,98 0 31,51 25-15,173 49-1,-273-74 1,49 50-1,1-26 1,-100-24 0,1 0-1,-1 0 1,25 0 15,-49 0-31,-25 0 16,24 0-16,-24 0 15,0 0 1,0 0 0,0 0-1,-1 0 1,1 0 15</inkml:trace>
  <inkml:trace contextRef="#ctx0" brushRef="#br0" timeOffset="226269.0713">26863 11807 0,'571'0'62,"223"-99"-46,-621 74-1,-148-25 1,25 26 15</inkml:trace>
  <inkml:trace contextRef="#ctx0" brushRef="#br0" timeOffset="228501.7313">11336 13146 0,'149'0'188,"-25"-24"-188,24 24 15,-24-25-15,25 25 0,149-25 32,148-25-32,-198 26 15,25-1-15,174 25 16,-298 0-16,223 0 31,-99 0-15,-125 0-16,125 49 15,298 1 17,-398-25-17,-123-25 1,74 0 0,0 0-1,-99 0 1,24 0-1,51 0 1,-1 0 15,-50 0-15,-24 0-16,149 0 16,272 49 15,-272-24-16,-100-25-15,100 0 16,0 50 15,-149-50-15,-1 0-16,26 0 16,-25 0-1,24 0-15,-24 0 16,0 0-16,25 0 31,-26 0-31,1 0 16,0 0 15,0 0 0</inkml:trace>
  <inkml:trace contextRef="#ctx0" brushRef="#br0" timeOffset="234253.4816">4837 14312 0,'50'0'266,"74"0"-251,173 25 16,26 25-15,-199-50 0,223 0-1,-124 0 1,124-25 15,-247 25-31,73 0 16,1-25-16,124 0 31,-174 25-15,-50 0-16,0 0 15,26 0 1,-76 0-16,175 0 31,-125 0-31,26 0 16,-26 0-1,149 0 17,-74 0-1,-75 25-15,150-25 15,-150 0-16,50 0 1,0 0 15,-99 0-31,49 25 16,-24-25-16,99 0 31,-100 0-15,1 0-1,24 0-15,-24 0 16,-25 0-16,124 0 31,-100 0-31,1 0 32,-25 0-32,24 0 0,75 25 31,25-25 0,-124 0-31,25 25 0,123-1 31,-98-24-15,73 0 0,-73 0-1,148 0 16,-124 0-15,-24 0-16,-1 25 16,100-25 15,-100 0-31,174 0 31,-173 0-31,-26 0 0,125 0 31,74 0 1,-223 0-32,148 0 31,-49 0 0,-99 0-15,25 0-16,-25 0 15,-1 0-15,-24-25 32,50 25 202,24 50-218,274 99-1,-274-100 1,100 1 15,-50 0 0,-99-50-31,49 0 0,100 24 32,24 26-1,1-50-15,-150 0-16,174 0 31,-173 0-31,24 0 15,-24 0-15,0 0 16,198 0 15,-174 0-31,125 0 16,-150 0 0,1 0-16,198 0 31,-25 0 0,-149 0-31,26-25 16,-51 25-16,1 0 15,148-25 1,-148 1-16,74-1 16,149-25 15,-50 25 0,-149 25-15,125-49 15,-1 24 0,-24 0 0,-50 25 1,-99 0-32,74 0 31,-74 0-31,99 0 31,-99 0-31,74 0 31,25 0 1,-99 0-17,49 0 17,50 0-1,-99 0-31,0 0 0,99 0 31,49-25 0,75 1 1,-198-1-32,223 25 31,-199-25-16,125 0 1,-125 0-16,25 25 31,-49 0-31,-25 0 0,0 0 16,123-49 15,-48 49 0,-76 0-31,1-25 32,0 25-32,-25-75 31,-25 75-31,75 25 203,49 0-203,447 223 31,-447-173-31,124 24 32,-173-99-32,99 25 31,0-25 0,-75 0-31,0 0 16,323 0 15,174 0 0,-323 0 0,-199 0-31,224 0 32,-174 0-32,224 0 31,49 0 0,-273 0-15,248-25-1,-49 25 17,-248 0-17,247 0 17,51 0-1,-299 0-31,224 0 31,-223 0-31,148 0 31,-148 0-31,297-25 32,-74 0-1,-224 25-31,-24 0 15,199-25 1,-26 1 15,-148 24-15,-1 0-16,26-25 31,-51 25-31,26 0 0,24-25 31,-49 25-31,124-25 32,25 0-1,-149 25-15,49 0-1,0-24 16,50-1 16,-24 25-31,-51 0 0,26 0 15,-26 0 0,-24 0-31,0-25 31,0 0 1,24 25-32,-24 0 15,49 0 1,1 0 15,-50 0-31,-1 0 31,1 0-15</inkml:trace>
  <inkml:trace contextRef="#ctx0" brushRef="#br0" timeOffset="240087.7619">3497 15949 0,'0'0'0,"50"0"156,24 0-140,299 0 0,-274 0-1,25 0 1,99 0 15,-99 0-15,-50 0-1,100 0 17,-25 0-1,49 0 0,26 0 0,-150 0-31,25 0 32,-49 0-32,99 0 15,-75 0 1,-24 0 0,-1 0-16,224 0 31,-174 0-31,50 0 15,50 25 1,520 25 15,-99-1 1,-322-49-17,173 0 16,-347 0-15,149 0 0,74 0 15,-297 0-31,99 0 31,-75 0-31,-24-24 16,-1 24 15,-49-25-31,25 25 16,-25-25-1,0-25 1,0 75 0,25-25 202,99 0-186,-25 0-32,124 25 15,-173-25-15,0 0 16,-1 0-16,50 0 31,-49 0-15,0 0-1,-26 0-15,26 0 0,-25 0 16,198 25 15,25 0 0,-74-25-15,24 0 15,-148 0-31,49 0 16,223 0 15,26 0 0,49 0 1,-125-25-1,-98 25-15,273-50 15,-125 50 0,-248 0-31,150-25 16,-150 1-1,125-1 1,-150 25-16,-24 0 16,0 0-16,124 0 31,-125 0-31,26-25 15,24 25 1,75 0 31,0 0-31,-124 0-1,124 0 1,-100 0-16,100 0 31,-124 0-31,49 0 16,199 0 15,-74-25 0,-75 25-15,25 0 15,-100 0-31,26 0 31,123-25 1,-49 1-1,-50 24 0,-49 0 0,-1-25-15,50 0 15,-74 0-31,0 25 16,0 0-1,0-25 1,-1 25 0,1 0 359,0 0-360,50 0 1,-51 0-16,1 0 16,0 0-16,0 0 31,0 0 0,-1 0 391,1 0-406,25 0-1,-1 0-15,51 0 16,247 0 15,-49 0 16,-224 0-47,372 0 16,-297 0-1,99 0 1,-148 0-16,-51 0 15,26 0-15,173 0 32,-174 0-32,124-24 15,50-1 1,-148 25 0,148 0-1,-199 0 1,150 0-1,-125 0 1,125-25 0,-125 25-16,50 0 15,-74 0 1,-26 0 0,26 0-16,99-25 31,-99 25-31,173-49 31,-74 49-15,49-25 15,-148 25-31,49 0 16,99 0 30,-123-25-14,74 25-1,-1 0-15,-48 0 15,73 0 0,-148 0-31,99 0 16,25 0 15,-100 0 0,1-25 0,-50 0-31,0 1 16,25 24 218,49 24-218,125 51 0,-125-50-16,1-1 15,24 1 1,-25 0-16,174 25 31,-198-26-31,74 1 16,0-25-1,422-25 17,24-49-1,-173 24 0,-174 26 0,-74-1 1,-124 25-32,24 0 15,-24 0 1,25-25-16,0 25 16,173 0 15,-174 0-16,-24 0 1,25 0-16,-25 0 16,24 0-1,-24 0 17,0 0-17,0 0 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19T03:31:36.855"/>
    </inkml:context>
    <inkml:brush xml:id="br0">
      <inkml:brushProperty name="width" value="0.05292" units="cm"/>
      <inkml:brushProperty name="height" value="0.05292" units="cm"/>
      <inkml:brushProperty name="color" value="#FF0000"/>
    </inkml:brush>
  </inkml:definitions>
  <inkml:trace contextRef="#ctx0" brushRef="#br0">16173 8855 0,'24'0'219,"1"0"-188,0 0-15,0 0 15,0 0 0,24 0-15,-24 0 15,25 0-15,24 0 15,25 0 0,-49 0-15,24 0 15,-49 0-31,25 0 16,24 0 15,-24 0-31,24 0 31,-49 0-15,0 0-1,49 0 1,-49 0 0,25 0-1,24 0 16,0 0 1,-24 0-17,-25 0-15,0 0 32,-1 0-32,1 0 0,0 0 15,-25-25-15,124 25 31,-99 0-15,74 0 0,-24 0 15,-1-24 0,-49 24-31,24 0 16,100-50 15,0 0 0,-50 1-15,50-26 15,-99 75-31,24-49 16,100-75 15,-75 49 0,-74 51-15,0-26 0,-1 25-16,1-24 31,-25-1-16,25 25-15,0-24 32,-25 24-17,0 0 1,0-50 15,-50 1 0,25 0 1,-123-125-1,73 125-15,-74-75 15,50 99 0,74 1-15,-74 24 15,74 0-31,-24 0 31,24 25-31,-74-24 31,74-1-31,-25 25 0,-24-25 32,-75 25-1,-74 0 0,173 0-31,-198 0 31,174 0-31,-50 0 16,0 0 0,99 25-16,-99-25 31,74 25-31,-99 24 31,75-24-15,-25 25 15,49-26-15,1 1-1,-51 74 1,1 25 15,49-74-15,-24 24 15,24-49-31,1 74 31,24-74-31,0 25 16,-24 99 15,24-124-31,0 24 16,25-24-1,-50 99 17,50-74-32,0-26 15,0 51 17,0-50-32,0 49 31,0-49-16,0 0 1,50 24 0,0 26 15,49-1 0,-25 0 0,1-49 1,-75 0-32,99 0 15,-74-25 1,24 25 0,51-1 15,48 26 0,-73-25-15,49-25 15,-75 25-31,1-25 16,148 0 15,-49 0 0,50 0 16,-1-50-31,-74 50 15,-25-50 0,-74 50-31,25 0 16,24-24 15,-24-1 0,-1 25-15,51-75 15,-76 75-15,1-24-1,50-1 1,-51-25 15,1 50-15,0 0-16,25-49 31,-50 24-15,24 0-1,-24 0-15,50-24 16,-25 24 0,-25-25-1,25 25 1,0 1-1,-25-26 1,0 25 15,0 0-15,0-49 15,0 24 0,-25 1-15,0-1 15,25 25-31,-50-49 32,1-25-1,24 99-16,0-50-15,-49-24 47,74 49-47,-75-50 32,26 51-32,24-1 15,-50-25 16,51 25-31,-51-24 16,-98-26 15,24 26 1,25-26-17,74 75 1,-124-49-1,125 24 1,-50 25 0,-75 0 15,124 0-31,-123 0 31,98 0-31,-24 25 16,-25 0 15,75-25-31,24 24 16,0 1-16,-149 50 31,1 73 0,49-48 0,0-1-15,124-74 0,-50 49-1,25-74-15,-49 124 32,49-99-32,-25 49 31,26 26 0,-1-26 0,25-24-15,0-26-16,0 51 31,0-50-15,0-1-16,25 1 15,24 50 17,-49-51-32,99 100 15,25-24 17,100 48-1,-175-123-31,1 0 0,148 74 31,-74-74 0,-74 0-31,-25-25 0,0 25 16,-1-25-16,125 0 31,74 25 0,1-25 1,-76 0-17,-98 0 1,0 0 0,223-50 15,-75-24 0,-124 74-15,1-50 15,-1 25-15,1-74 15,24 49 16,-50-49-16,1 25 0,-25 24-15,-25 25-16,49-49 31,-49 49-31,0 0 16,25-24-1,-25-1 1,0 0 0,0 1-1,0-100 16,-99-124 1,25 149-1</inkml:trace>
  <inkml:trace contextRef="#ctx0" brushRef="#br0" timeOffset="10151.4087">23316 7516 0,'25'0'296,"25"0"-280,-25 0 0,-1 0-1,26 0 1,-25 0-16,49 25 16,-24-25-16,49 0 15,75 24 1,-100 1-1,25-25-15,-49 25 16,0-25-16,-1 0 16,1 0-16,24 0 15,-24 0-15,-1 25 16,1-25-16,49 25 16,-49-25-1,-1 0-15,100 24 16,-25-24-1,0 25 17,-74-25-32,49 25 15,-49-25-15,24 0 16,-24 0-16,99 25 16,-100-25-16,1 0 15,74 0 1,50 25 15,-125-25-31,75 0 31,-74 0-31,-1 0 0,26 0 16,24 0 0,124 0-1,-99 0 1,0 0 15,-74 0-31,-1 0 0,1 0 16,-25-25-1,25 25-15,74 0 16,-50 0-16,0-25 16,125-25-1,-100 50 1,-25 0-1,-24-24-15,74-1 32,-74 25-32,-1-25 15,-24 25-15,50-25 16,-1 25 0,25-25-1,0-24 1,-74 49-1,25 0-15,-1 0 16,-24-25 0,25 25-1,-25 0 1,74-50 0,-25 1-1,-49 49-15,25-50 16,-26 50-1,-24-25-15,25 25 16,0-24 15,0 24-15,-25-25-16,25 0 31,-25 0-15,0 0-16,24-24 15,-24 24 1,0-25 0,0-49-1,0 74 1,0 1 0,-49-51-1,24 25 1,-25 26-1,26-1-15,-1-25 16,-25 25-16,25-24 16,-198-100 15,50 75-15,123 49-16,-49-25 15,0 1 1,49 49-1,-74-50-15,74 25 16,1 25 0,-125-49-1,-49 24 1,24-25 15,125 50-31,-75-25 16,25 25-1,-25-24 1,-74 24 0,49-25-1,-272 25 17,247 0-17,75 0-15,0 0 0,-49 0 16,24 25-1,-49-25 17,73 24-17,-73 26 1,24 24 0,125-74-1,-100 25 1,124 0-16,-24 0 0,-1-25 15,-49 49 1,24-24 0,-24 0-1,74 0-15,-24 0 16,49-1-16,-75-24 31,50 50-15,1-50-1,-1 25-15,0 0 32,-49 49-17,24 0 1,25-24 0,-74 74 15,99-99-31,-50 49 15,50-49-15,-24 0 0,24 0 16,0 24-16,-25-24 16,0 25-1,25-25 1,-25 24 0,25-24 15,0 0-16,0 0 1,0-1 0,25 1-1,0 0 1,-25 25-16,49-26 16,-24-24-16,0 25 15,149 124 16,-50-50-15,-75-99-16,1 25 16,-25 25-1,-1-50-15,1 0 16,0 0 0,0 24-16,0-24 15,49 0 16,25 0 1,-49 0-32,-25 0 15,49 0 1,-24 0 0,24 0-1,-49 0 1,0 0-16,0 0 31,-1 0-31</inkml:trace>
  <inkml:trace contextRef="#ctx0" brushRef="#br0" timeOffset="24646.1748">4167 8930 0,'50'0'141,"24"0"-141,149 74 31,150 50 0,-76-49 0,-247-51-31,247 26 32,26 24-1,-224-74-31,224 50 31,173-25 0,-397-25-15,248 25 15,25 24 1,-273-49-32,373 75 31,-75-51 0,-323-24-31,25 25 0,422-25 31,-149 0 1,-273 0-32,1 0 15,321 0 1,26 0 15,-323 0-15,521-49 15,-273 24 0,-298 25-31,1 0 0,-26 0 16,75-25-1,-49 25-15,222 0 32,-247 0-32,173 0 31,-148 0-31,148 0 16,-149 0-1,26 0-15,371 0 31,-124 0 1,-223 0-17,174 0 17,-224 0-32,125 0 31,-175 0-31,150 0 31,0 0-15,-26-25-1,225 0 17,23 1-1,-296-1-31,297-25 47,-174 50-32,-198 0 1,74-25 15,25 1 0,-99 24-31,24 0 32,26-25-1,-26 25-31,-24 0 16,124-25-1,-50 0 16,-74 25-15,0 0 15,0 0-31,-1 0 32,1 0-17</inkml:trace>
  <inkml:trace contextRef="#ctx0" brushRef="#br0" timeOffset="28123.3798">18479 7888 0,'-24'-25'172,"-26"-25"-156,-24 26-1,-26-51 1,76 75-1,-125-49 1,99 49-16,-24-50 16,24 25-1,-24 25 1,-25-25 0,24 1-1,1 24 1,-26 0-1,1 0 1,0 0 0,74 0-1,0 0-15,-24 0 0,-1 0 32,1 0-32,-1 0 15,25 0-15,-24 0 16,24 0-1,0 0 17,0 24-32,0 1 15,-49 0 1,-25 49 0,-25 26-1,74-76-15,1 26 16,24-50-1,0 25 1,0-25-16,-25 74 16,26-24 15,-1-50-31,25 50 0,-25-50 16,25 24-16,-25 1 15,25 0 1,0 0-16,0 0 31,0-1-15,0 51-1,0-50 1,0-1 0,25 1-1,0 50 16,0-26-15,-1-24-16,26 25 16,74 49 15,-25-50-15,-24 1-16,-26-25 15,26 24-15,49-24 31,-75 0-31,75 25 16,-49-26 0,74 1-1,-100 0 1,26 0-16,148 25 16,-149-50-16,-24 24 15,24 1-15,50-25 16,50 0-1,-25 0 1,-124 0 0,74-25-1,0-24 17,0-1-17,-74 50-15,74-74 16,-74-1-1,99-49 1,-99 99-16,0 1 16,0-26-1,-25 25 1,24-49 0,-24 49-1,0-25 1,0-74-1,-49 0 17,49 75-32,-50-50 15,50 49-15,-25 25 0,-24-25 16,24-24-16,-74-50 31,49 99-31,25-24 16,-74-51-16,0 26 31,-75-25-15,75 49-1,74 25 1,0 25-16,-24-24 16,24 24-16,-25 0 15,26 0-15,-26 0 16,0 0-1,26 0 1,-26 0-16,-99 0 31,50 24-15,24 1-16,-49 25 16,-24-1 15,73-24-16,1 25 1,24-25 0,1-1-1,24 26 1,0-50 0,0 74-1,-24 50 1,-1-24-1,50-51-15,-25-24 16,0 25-16,25-25 16,0-1-16,-24 51 31,24-26-31,0-24 16,0 25-16,0-25 15,0 49 16,0-49-15,0 24 0,0-24-1,0 25 1,24-25 0,-24-1-16,0 1 15,25-25-15,-25 25 16,0 0-1,50 24 1,-25-24 0,-1 0-1,26 49 17,0-24-17,-26-25 1,1 0-16,0-25 0,0 24 15,49 1 1,1 0 0,-26 0-1,100 25 1,-25-26 0,-74 1-1,-1-25-15,-24 0 16,0 0-1,0 0-15,0 25 16,-1 0 0</inkml:trace>
  <inkml:trace contextRef="#ctx0" brushRef="#br0" timeOffset="33545.2328">18083 8359 0,'0'-25'297,"24"25"-282,1-24 1,0 24-1,-50 0 64,0 0-64,1 0 1,-1 0-1,0 0-15,0 24 16,25 1-16,-49 0 31,24 25-15,0-1 15,0-24-15,25 0-1,-25-25 1,25 25 0,25-25 62,0 0-63,-25-25 1,50 0 0,-1 25 15,-24-25 0,0 0-15,0 25-1,-1 0 17,-48 0 77,-1 0-93,0-24-1,25-1 17,0 0-1,0 0-16,25 25 1,0-25 15,-1 25-15,-48 0 78,-1 0-63,0 0-15,50 0 93,0 0-78,-1 0-15,-48 0 78,-1 0-79,0 0 16</inkml:trace>
  <inkml:trace contextRef="#ctx0" brushRef="#br0" timeOffset="41458.3358">24358 10244 0,'25'0'203,"49"0"-187,249 50 15,148-25-15,-198 0-16,298 49 16,-323-49-16,0 0 15,248 49 1,-75-49-1,-222-25 1,495 99 0,-570-99-16,-49 25 15,24-25 1,50 0 15,-100 0-15,-24 0 15,0 0-15,25 0 15,-26 0-15,26 0 15,0 0 0,-25 0 0,-25-25 16,-25 0-16</inkml:trace>
  <inkml:trace contextRef="#ctx0" brushRef="#br0" timeOffset="44016.3301">3820 11509 0,'25'0'281,"0"0"-281,74 0 32,-50 0-32,1 0 15,49 0 1,-74 0-16,25 0 15,-1 0-15,1 0 16,-1 0 0,150 25-1,-150 0-15,125-25 32,-99 25-32,73-25 15,76 0 1,-100 0 15,173 0-15,175 0 15,-76 0 0,-247 0-31,223 0 31,-124 0-15,-49 0 0,843-50 15,-720 50 0,-99 0 0,-99 0-15,-74 0 0,-25 0-16,24 0 15,51 0 17,-51 0-1,1 25 0,49-25 0,25 0-15,-99 0-16,24 0 31,-24 0-31,0 0 16,0 0-16,24-25 47,-24 25-16</inkml:trace>
  <inkml:trace contextRef="#ctx0" brushRef="#br0" timeOffset="45361.9318">11261 11187 0,'0'50'219,"-24"-1"-219,-1 125 31,0-50 1,0-50-17,25-49-15,0 0 16,-25 0 0,25-1-16,0 26 15,-25 0 16,25-1-15,-24 50 15,24-24 1,0-50-32,-25-25 15,25 24 1</inkml:trace>
  <inkml:trace contextRef="#ctx0" brushRef="#br0" timeOffset="47495.7152">12030 10964 0,'0'24'282,"0"51"-267,0-26 16,0-24-31,0 25 16,0-25 0,0 0-1,0-1 1,0 1 15,0 0 0,25-25 63,0 0 109,0 0-187,-1 0 15,-24-25-15,0 0-16,25-49 47,0 74-47,-25-25 15,25 0 1,0 0 15,0 25-31,-1-24 31,51-1 1,-1 0-17,-49 25 1,0 0 15,-25 25 32,0 24-32,0-24-31,0 50 31,0 74 0,0-125-15,0 1 0,0 25-1,0-25 1,0-1 0,0 1 15,25 0 0,-1-25-15,26 0 31,-25-25-32,74 0 16,-49-24-15,-26 49 0,-24-25-16</inkml:trace>
  <inkml:trace contextRef="#ctx0" brushRef="#br0" timeOffset="48679.6595">12849 11162 0,'0'25'203,"0"0"-187,25 24-1,-1-24 16,1-25-15,0 0 0,49 25 15,-24-25 0,0 0-15,-1 0 15,-49-25-31,25 25 0,-25-49 31,25-1 1,-25 0 14,-50 25-30,25 25 0,1-24-1,-76-1 17,26 25-1,49 0-16,-24 0 17,49 25-17,0-1 17,0 1-17,0 0 1</inkml:trace>
  <inkml:trace contextRef="#ctx0" brushRef="#br0" timeOffset="50309.0911">13643 11088 0,'0'24'297,"0"1"-172,0 0-109,0 0-16,0 49 31,0-49-15,0 50-1,0-51 16,-25 1-15,25 0 15,25-25 32,-25-25-16,24-24-32,26-26 1,49-49 15,-49 50 0,-25 49 1,-1-25-17,1 50 1,0 0 0,0 0 15,24 25 0,1 25 0,0-1 1,-50-24-1,24 0-31,-24 0 15,25-25-15,-25 25 16,0 24 15,0 26 1,0-51-32,0 1 31</inkml:trace>
  <inkml:trace contextRef="#ctx0" brushRef="#br0" timeOffset="51379.9187">14635 11261 0,'25'0'203,"123"50"-171,-98-25-32,-25-25 0,0 0 15,-1 0-15</inkml:trace>
  <inkml:trace contextRef="#ctx0" brushRef="#br0" timeOffset="52126.3633">16470 11410 0,'75'0'172,"-1"0"-156,25 0-1,-49 0-15,99 0 32,-124 0-17</inkml:trace>
  <inkml:trace contextRef="#ctx0" brushRef="#br0" timeOffset="80342.9663">13419 2133 0,'-49'0'219,"-1"0"-219,1 25 0,-100 0 31,-124 74 16,223-99-31,25 25-1,1 0 1,24-1-1,-25 1 1,-25 74 31,1-74-31,49 25-1,-25-25 1,25-1-1,0 1 1,-25 25 15,25-25-31,-50 24 32,50-24-32,0 0 15,0 0 1,0 0-1,0-1 1,0 1 0,0 99 15,0-25 0,0-74-31,25 25 16,-25-1-1,25-24 1,0 0 0,0 0-16,-25 0 15,49-1 1,26 1 0,-26 0 15,26 0-16,-26-25 1,26 25 0,-26-25-1,125 0 17,-124 0-17,24 0 1,-49-25-1,24 25-15,1-25 16,24 0 0,-24 0-16,49-49 15,0 24 17,-49 26-1,-25-1-16,0-25 1,-25 25 0,49-49-1,26 24 1,-75 26-16,49-51 0,-24 50 16,49-123-1,-49 73 1,0 25-1,-25 26 1,0-1 0,0 0-16,0 0 15,0 0 1,0 1 15,0-1-15,-25-25-1,25 25 1,-25 1 0,1-26-1,-26 25 1,50 0-16,-50-24 16,26 49-16,-26-25 31,25 25-31,-49 0 15,49 0 1,0 0-16,-99 0 16,50 25-1,49 0-15,-74-25 16,74 0 0,0 0-16,-99 0 31,75 0 0,24 0-15,0 0-1,0 0 1,0 0 15</inkml:trace>
  <inkml:trace contextRef="#ctx0" brushRef="#br0" timeOffset="82065.8571">15726 918 0,'-49'49'235,"49"1"-220,-25 0-15,-25 24 0,50-24 16,-25-1-1,-24 125 1,-1-100 0,25 25-1,25-74-15,-49 99 32,49-74-32,-25 124 31,0-125-31,25 26 15,0 24 1,-50 25 0,50-50-1,-24 50 32,24 0-31,0-99-1,0 25 1,0-25 0,0-1-16,0 26 15,0-25-15,0 0 16,0 74 15,24-25-15,-24-24-1,25-1 1,-25-24 0,25 25-16,-25-25 15,0 24-15,25-24 32,0 0-1,0 0 0,-1-25-15,1 0-1,0 0 17,0 0-1</inkml:trace>
  <inkml:trace contextRef="#ctx0" brushRef="#br0" timeOffset="83279.6016">17289 744 0,'0'0'15,"0"50"142,-25 49-157,0-25 0,0 125 15,25-50 16,-24-100-31,-1 50 16,25-49-16,-25 99 31,-25 49 1,50-123-32,0 74 15,-24-25 1,24-50-16,-25 50 15,25-74 1,-25 24-16,25-49 0,0 49 31,-25-24-31,25 0 16,0-26 0,0 1-16,0 0 15,0 0 16,25-25 32</inkml:trace>
  <inkml:trace contextRef="#ctx0" brushRef="#br0" timeOffset="85381.6253">15652 2257 0,'0'25'296,"0"0"-249,0 0 16,0-1-63,25 76 31,-25 24 0,0-75-31,0-24 16,0 0 0,0 0-16,0 0 15,0-1-15,0 1 31,24-25-15,1 0 15,0-25 16,-25 1-31,0-1-16,25 25 31,0-100 0,49 1 1,-74 50-32,50 24 0,-50 0 15,49-25-15,1 1 16,-50 24-16,25 0 15,24 0 1,1-24 15,-1 24 1,-49 0-17,25 25-15,0 0 47,0 0-31,0 25 15,-1 25 0,-24-26-15,25 26-1,0-25 1,-25 24 0,25 1 15</inkml:trace>
  <inkml:trace contextRef="#ctx0" brushRef="#br0" timeOffset="86757.4748">17810 1984 0,'0'50'219,"-25"-25"-219,25 49 16,0-24-1,0-25-15,0 24 16,0-24-16,0 0 16,0 24-1,0 1 16,0-25-31,0 0 32,25-1-17,0 1 17,-1-25-17,1 0-15,50 25 47,24-25-31,-74-25-1,24 0 1,26-49 0,-51 49-16,26-49 15,-25 49 1,-25 0-16,25-24 15,-1 24-15,-24-25 32,-24 25-17,-1 1 1,0-1-16,-49 0 16,49 25-1,-50-25 1,51 25-1,-1 0-15,0 0 0,-25 0 0,26 0 32,-51 0-1</inkml:trace>
  <inkml:trace contextRef="#ctx0" brushRef="#br0" timeOffset="88583.8296">19397 1736 0,'0'25'188,"-25"50"-173,1-51 1,24 26 0,0-25-1,0 0-15,0-1 32,0 1-32,24-25 46,1 0-46,25-25 16,-1 1 0,-24-1-16,25-25 15,-25 50 1,24-49 0,-24-1 15,0 25 0,-25 50 78,-25 0-109,25 0 16,0-1-16,0 26 16,0 99-1,0 74 1,0 99 31,25-148-16,-25-124-31,0-1 16,0-24-16,0 0 15,0 0-15,0 24 16,0-24 0,0 50 15,0-1 0,0-49-15,0 0-16,-25 24 15,0-49 1,1 25 0,-76-25 30,-24-223-30,99 99 0,50-174-1,25 50 1,-1 99 0,-49 75-16,50 24 15,-50 1-15,25-26 31,0 26 1,-25 24-32,25 0 15,-25 0 1,0 0 0,24 25-1,26-74 32,-25 49-16,-25 0-31,0 1 0,25 24 16</inkml:trace>
  <inkml:trace contextRef="#ctx0" brushRef="#br0" timeOffset="90381.7216">20613 1637 0,'-25'75'266,"0"-1"-250,25 25 15,-25-49-16,0-25 1,25-1-16,0 1 16,0 0-1,0-75 79,0 26-78,25-26-16,0-24 15,-25 24-15,25-24 16,-25 49 0,25-50-1,24-24 32,-24 49-31,25 26 15,-25-1-15,24 25 15,1 0 0,-1 0-15,1 0 15,-50 25-31,25-25 16,-25 24-16,25 1 15,49 149 16,-49-124-31,0-26 0,-1 125 16,26 0 15,-50-50 1,0-74-32,0 0 15,0 0 1,0-1-16,0 1 15,0 0 1,-25-25-16,0 25 16</inkml:trace>
  <inkml:trace contextRef="#ctx0" brushRef="#br0" timeOffset="91652.68">22151 347 0,'49'99'93,"100"199"-77,-50-25 15,-74-199-31,0 26 0,0-1 16,24 99-1,-24-74-15,-25 50 16,0-75-16,25 0 16,0 323 15,-25-224 0,0-173-15,0 25-1,0 0 1,0-26 0,0 1-1,-25 25 17,0-1-1,25-24-31,0 25 15,-25-25 1,0-1 15</inkml:trace>
  <inkml:trace contextRef="#ctx0" brushRef="#br0" timeOffset="97263.9022">14238 4490 0,'-25'0'219,"0"49"-203,-49 1-1,-1 74 16,51-124-15,24 25-16,-25-1 0,25 1 16,0 0-1,-25-25 1,25 25-16,0 0 31,0 0 0,0 74 1,0-74-17,25 24 1,-25-24 0,25 0-16,-25 0 15,0 24 1,24-49-16,26 50 31,-25-25-15,-25-1-16,49 1 31,-24-25-31,-25 25 0,50-25 16,-25 25-1,24-25-15,75 0 47,-24 0-16,-76 0-31,51-25 16,-1-25 0,-24 26-1,-1-1 1,-49 0-16,75-49 31,-50 49-31,-25 0 16,24 25-1,-24-25-15,0 0 16,0 1-16,0-1 16,0 0-1,0 0 1,0 0-1,-24 25-15,-26-74 32,-49-25-1,74 49-31,-49 0 16,24 26-1,25-1-15,-24-25 16,24 50-1,0 0-15,-49-25 32,49 25-1,0 25-15,25 0-16,-25 0 31,25 0-16,-25-25 1,0 0 15,25 24 16,0 1-16,0 0-15,0 0 15</inkml:trace>
  <inkml:trace contextRef="#ctx0" brushRef="#br0" timeOffset="98726.1942">16321 3448 0,'0'0'0,"-24"49"219,24 1-219,0 24 15,-100 249 1,51-100 15,24-124-15,0 25-1,25-99-15,-25 50 16,25-51-16,0 1 16,0 0-16,0 25 15,0-26-15,0 125 31,0 50 1,0-125-32,25 75 15,0 0 1,25 24 0,-50-73-1,49 24 32,-24-75-16,0-24-31,-25 0 16,25-25 46,-1 0-30,-24-25-17,0 0 32</inkml:trace>
  <inkml:trace contextRef="#ctx0" brushRef="#br0" timeOffset="100937.109">16570 5011 0,'0'24'219,"0"26"-204,0-25 1,0 24 0,0-24-1,0 0 17,49 99-1,-24-99-16,-25 24 17,0 1-1,0-25-15,25 0 15,0-25 31,-25-25-15,0-25-16,0 25-15,0-24 15,0 24 1,0 0-32,0 0 15,49-148 16,26 74 1,-26-1-17,1 26 17,-50 49-17,25 0-15,-1 25 47,1-25-47,25 1 31,-25 24-31,-1-25 16,76 25 15,-51 0-15,75 0 15,-49 25 0,-51-25-15,1 24-16,0 26 16,25 0-1,-25-25 16,-1-1-31,1 51 16,0-50-16,-25-1 16,25 1-1,0 25 1,-25-1 0,24-24-1,-24 0 1,0 0-16,25 0 15,-25-1 1,0 1 15,0 0-15</inkml:trace>
  <inkml:trace contextRef="#ctx0" brushRef="#br0" timeOffset="102393.5993">17537 4167 0,'0'-25'281,"25"25"-266,24-24 17,26 24-1,-50 0-15,-1 0-16,1 49 31,-25-24-16,25-25-15,-25 25 16,25 0 0,-25 24-1,25 1 1,-25 49 15,0-49 0,0-26-15,0 1 0,0 0-1,0 0 17,24-25-1,1 0 0,-25-25-31,25 25 16,49-74-1,174-75 1,25 0 0,75 0 30,-274 124-30,-49 1 0,0-1-1,-1 25 1,-48 0 62,-1 0-62,-25 0-16,75 0 15</inkml:trace>
  <inkml:trace contextRef="#ctx0" brushRef="#br0" timeOffset="103643.029">19075 3448 0,'25'25'266,"24"49"-251,26 50 17,-75-74-32,124 173 46,-50-74-30,-74-100 0,50 51 15,-26 98 0,1-74-15,0 0 15,-25-99-31,25 24 16,-25 51 15,0-26 0,0-24 0,0-1 1,0 1-17,-25 0 17,0-1-1,0-24-16</inkml:trace>
  <inkml:trace contextRef="#ctx0" brushRef="#br0" timeOffset="105926.0197">13667 6127 0,'0'0'16,"149"0"62,124 0-62,223 49-1,99 26 17,-297-75-17,620 0 17,-273 0-1,-199-75-16,-222 51-15,247-1 32,-397 0-32,1 0 0,98 0 31,497-99 0,124-49-15,-670 123 15,-99 25 0,-1 25-31,1-49 16,99-150 15,25-98 0,-75 73-15,-24-73 15,-50 247-31,0-74 16,-25-74 31,-49 24-32,49 124 1,-124-123 0,25 74-16,-347-298 31,297 248-31,-74 0 16,99 75-1,-99-50 1,124 74-1,-24 25 1,73 25-16,-223-49 47,249 49-47,-174 24 16,99 1-1,0 0 1,-25 25-1,-50-1 1,100 1-16,-223 49 16,173-74-16,-571 173 31,348-74 0,298-74-31,-50-1 16,50-49-16,-51 75 0,26-26 15,-198 100 1,98-25 0,125-74-16,-149 74 31,198-99-15,-174 124-1,174-125 1,-24 51-1,-1-50-15,1 24 16,24-24-16,25 0 16,-25 0-16,0-1 15,0 1-15,1 99 32,-1 75-1,25-150-31,0 75 15,0-49 1,0-26-16,25 51 16,-25-51-1,24-24-15,76 198 32,-1-99-1,-50-49-31,1-26 15,0 1 1,24 24-16,100 1 16,-50-26-16,-50 1 15,224 49 1,1513 75 31,-1613-174-32,-49-25 17,-100 25-32,-24 0 31,0 0-15</inkml:trace>
  <inkml:trace contextRef="#ctx0" brushRef="#br0" timeOffset="164199.6037">2580 4688 0,'49'0'266,"100"0"-251,99 25 1,298 0 15,-372-1-15,123 1 0,-98-25-1,73 50 1,-73-25-1,-50-25 1,-100 0-16,51 0 16,-26 0-1,149 0 1,50 0 15,-223 0-15,74 0-1,0 0 1,-75 0-16,125-25 16,-100 25-16,50 0 15,-24 0-15,197-25 16,-123 0-16,-50 25 16,124-25-1,-149 25-15,50 0 16,-75 0-16,1 0 15,-26 0-15,51 0 16,-76 0 0,26 0-16,74 0 15,-74 0 1,24 0 15,-49 0 0</inkml:trace>
  <inkml:trace contextRef="#ctx0" brushRef="#br0" timeOffset="165450.1382">2406 5234 0,'99'0'203,"447"0"-172,-174 49-15,124 1 0,-198 0-1,-149-26 1,173 1-16,-148 0 15,24 0-15,75 0 16,-124-25-16,124 0 16,-149 0-1,25 0 1,-1 0-16,125 0 16,-99 0-16,-50 0 15,298 0 1,-298 0-16,24 0 15,-48 0-15,346 0 32,-198-25-1,-198 25-31,49-25 16,0 25-1,-49 0-15,24 0 16,-49 0-16,0 0 15,24 0 1,-24 0 0,0-25-1,0 25 1,0 0 15,-25-25-15</inkml:trace>
  <inkml:trace contextRef="#ctx0" brushRef="#br0" timeOffset="167662.4664">2282 5234 0,'0'0'0,"99"0"93,50 0-93,-50 25 16,422 49 15,99 0 0,-297-24-15,24-25 0,-198 0-16,173-1 15,-148-24-15,-50 0 16,273 0 0,297 0 15,-272-49 0,-323 49-31,75-25 16,-100 0-1,1 25-15,198-74 32,-75-1-17,-74 51-15,74-100 16,-123 99-16,-1-25 15,-24 25-15,-25-24 16,24 24-16,26-49 16,-50 49-16,-1 0 15,51-50 1,-26 1 0,51-50-1,-51-25 16,1 25 1,-50 75-32,0-26 15,0 1 1,0-25 15,0 49-31,-25-49 16,0 49-16,-24-24 15,24 24-15,-74-99 16,24 100-16,26-51 16,-199-123-1,99 74 1,-99-74 0,99 124-16,-99-100 15,99 125-15,25 0 16,-25-1-16,-347-173 31,322 174-31,-173-75 31,0-25-31,74 50 32,174 99-32,-50 1 15,50-1-15,24 25 16,-24-25-16,-99 25 15,98 0-15,1 0 16,-149 0 0,75 25-1,98-25-15,-123 49 16,49-24-16,25 25 16,-50 24-1,50-24-15,0 24 16,50-24-1,24-25-15,1 0 0,-51 49 16,-73 75 15,123-100-31,-24 75 16,-50 25 15,74 0-31,-49 74 16,24-99-16,51-24 15,-51 148 1,50-124 0,25 0-1,-24-75-15,24 100 16,0-74-16,0-1 16,0-24-16,0 98 15,0-73-15,0-26 16,49 125-1,1-50 1,49 74 15,-25-49 1,-24-99-32,0 49 15,-26-49-15,51-1 16,74 51-1,-50-1 1,99 25 0,-74-99-16,149 99 15,-149-75-15,-49-24 16,247 49 0,-148-49-1,148 0 1,-74 0-1,-49-25 1,-125 0-16,100 0 16,-100 0-1,224-25 1,-199 25 0</inkml:trace>
  <inkml:trace contextRef="#ctx0" brushRef="#br0" timeOffset="309384.9656">4440 5135 0,'521'0'187,"942"148"-171,-619-98 15,-695-25-31,49-25 16,-124 0-16,150 0 31,-175 0-31,274-25 31,-150 0-31,596-148 16,-471 98 0,694-371-1,-818 346 1,-1-24-16,-49-24 31,-74 24 0,-25 24-15,-50-197 15,-322-199 0,-124 24-15,-472-247 15,745 620-31,-224-75 16,-769-148 15,50 173 0,298 99 1,-174 25-17,694 25 1,-396 100 0,-571-1 15,670 124 0,446-74 0,26 74 1,73 50-17,26 149 16,49-298-31,0 49 16,0 26 0,272 917 15,225-198 0,-1-447-15,595-49 15,-868-373-31,174-24 16,769-174 15,-25-297 0,-769 247 16,-273 150-47,25-26 16,-99 51-1,0 24 1,25-50 15,-50 25-31,0 0 16,24 25-16,1-24 31,-25-1-15,25 25-1,-25 25 204,-25-25-203,0 0-1,50 0 110,-25-25-109,25 25 15,0 0 0,-25 25 266,0-1-265,-25 1-1,-49 0-16,-1415 595 1,1068-496 0,-274 124-1,-471 124 17,397-149-1,323-123 0,-26 24-15,398-124-1,24 25-15,-247 74 32,222-74-32,-123 24 31,124-24 0,-1-25 0,50 0-15,50-25 46,149-99-46,2604-1513 15,-1910 1116-31,-297 199 16,-373 198 0,248 0 15,-421 99-31,0 25 0,0 0 15,-50 25 173,25-1-172,-25-24-16,-49 50 31,24-25 0,-49 49 0,124-74-31</inkml:trace>
  <inkml:trace contextRef="#ctx0" brushRef="#br0" timeOffset="312087.0077">2307 7590 0,'372'-322'187,"546"-323"-171,-348 372 0,-223 124 15,-322 149-31,174-74 31,-150 49-15,150-49-1,49-26 1,-199 51 0,26 24-1,24-25 17,-74 1-1,-25 24-31,25 0 31,-1 25-31,-24-25 31,25 25 1,0-49-17,99-51 1,496-296 31,-124 73-32,-396 249 17,-76 49-1,-24 0-31,25 25 15,-50 0 79,1 0-63</inkml:trace>
  <inkml:trace contextRef="#ctx0" brushRef="#br0" timeOffset="381044.1062">7888 14337 0,'174'25'171,"-1"25"-155,-74-26-16,100 26 31,-150-50-31,26 25 32,-50-25-1,24 0-16,-24 0 17</inkml:trace>
  <inkml:trace contextRef="#ctx0" brushRef="#br0" timeOffset="383935.7174">13271 14412 0,'372'0'187,"769"173"-171,-918-148-1,298 25 17,-273-50-1,-174 0-31,174 0 31,-124 0-15,0 0-1,323-50 17,347-49-1,-596 49-16,695-24 17,-149-1-1,-620 50-31,199 1 31,-224-1-31,248 0 31,-273 25-31,100 0 16,149 0 15,-249 0-31,100 0 16,222 0 15,-296 0 0,-51 0-15,1 0 15,-25 0 1,0 0-32,-25 25 93,-25-25-93,25 25 16,-25-25 0,25 49 15,50 1 0,-26-50-15,51 50 15,-50-50-31,24 24 31,-24-24-31,0 0 16,0 0 15,-1 0-15,1 0 15,0 0 0,0 0 0,0 0-15,123-24 0,-98 24-1,347-75 17,99 25-1,-446 50-31,173 0 31,-50 0 0,-148 0-15,25 0 0,-25 0 15,-1 0 0</inkml:trace>
  <inkml:trace contextRef="#ctx0" brushRef="#br0" timeOffset="387615.3894">3845 15404 0,'372'0'187,"0"49"-171,595 75 15,-793-124-31,0 25 0,-50-25 16,372 25 15,-224-50 0,-123 0-15,-124 25-16,174-24 31,-150 24-15,75-25-16,323 25 47,-100 49-16,-223-49-15,-50 0 15,-49 0-31,0 0 15,25 0 17,-50-24 61,0-1-77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19T03:38:31.902"/>
    </inkml:context>
    <inkml:brush xml:id="br0">
      <inkml:brushProperty name="width" value="0.05292" units="cm"/>
      <inkml:brushProperty name="height" value="0.05292" units="cm"/>
      <inkml:brushProperty name="color" value="#FF0000"/>
    </inkml:brush>
  </inkml:definitions>
  <inkml:trace contextRef="#ctx0" brushRef="#br0">2977 4862 0,'223'0'94,"50"0"-78,74 0-16,-99 0 0,695 0 46,-745-25-46,447-25 32,-273 25-17,-99 25 17,-174 0-32,75-24 15,669-1 16,-74 0 1,-521 0-1,-124 25-15,-99 0-1,0 0 1,24 0 15,-24 0 0,0 0-15</inkml:trace>
  <inkml:trace contextRef="#ctx0" brushRef="#br0" timeOffset="5577.851">5655 7516 0,'50'0'140,"24"0"-124,224 25 0,-75-25-1,-99 0-15,75 0 16,297 49 31,-223-24-32,-199-25 1,50 25 0,-99-25-16,149 0 31,-125 25-31,26-25 16,74 24 15,-125-24-31,175 50 31,-174-50-31,173 25 31,-24-25 1,-125 0-32,150 49 31,-125-49-31,125 25 15,-125-25 1,50 0 0,50 0 15,-26 0 0,-48 0-15,48 0 15,-123 0-31,50 25 16,98-25 15,26 0 16,49 0-16,-50 0 0,-123 0-31,-1 0 0,100 0 32,-100 0-32,174 0 31,-173 0-31,73-25 15,224 0 17,-272 25-32,49 0 15,198 0 17,-149 0-1,-74-24 0,-99 24-31,99 0 31,-99 0-31,0 0 16,0 0-16,123 0 31,-98 0-31,148 0 31,1 0-15,98 0 15,-222 0-31,24 0 16,149 0 15,-99 0 0,0 0 1,173 0-1,-272 0-31,24 0 16,26 0-16,396 0 31,-348-25-31,-24 25 15,75-50 1,-100 50 15,-74-25 1,0 25-32,-25-24 31,25 24 469,-1 0-453,1-25-32,0 25 17,0 0 14,0 0-14,-1 0-17,1 0 1,0 0 0,49 0 15,1 0-16,-50 0 17,74-25-1,-74 25-31,-1 0 16,76 0 15,-76 0-31,51 0 31,-50 0-31,-1 0 16,1 0-1,25 0 1,-25 0 0,-1 0 15,1 0 0,-25-25-15,25 25-1,0 0 17,0 0-17,24 0 16,-24 0-15,0 0 0,-25-25 15,25 25-31,0 0 31,-1 0-15,1 0 46,0 0-30,0 0-17,0 0 1,-1 0-16,51 0 31,24 0 0,-25 0-15,26 0 15,-76 0-31,26 0 31,74 0 1,25 0-1,0 0 0,-50 0 0,-25 0-15,26 0 15,-51 0-31,-24 0 16,49-24 0,-24 24-16,223-25 31,-224 25-31,175-25 15,-1 0 17,25 0-1,-174 25-31,50 0 16,199-49 15,-1 24 0,-74 0 0,-173 25-31,222 0 32,-222 0-17,74 0 1,148 0-1,-222 0 1,74 0 0,223 0 15,-50 0 0,-74 0-15,-173 0-16,173 0 31,-174 0-31,25 0 0,-24 25 16,-1-25-16,125 0 47,-150 0-47,1 0 0,49 0 31,149 25 0,0-25 0,-198 0-31,24 0 16,-49 0-16,49 0 31,-49 0-31,0 0 16,25 0 15,-26 0 0,1 0-15,25 0 15,-25 0-15,-1 0 15,1 0-15,50 25 15,-26-25-15,-24 24-16,25-24 31,24 0-31,-24 0 15,-1 0-15,-24 0 32</inkml:trace>
  <inkml:trace contextRef="#ctx0" brushRef="#br0" timeOffset="9059.1654">20166 7466 0,'50'0'281,"74"25"-265,-50 0-16,199 24 31,-198-24-31,24 0 0,0 0 16,347 0 15,-198-1 0,50 26 1,223-25-17,-447-25 1,125 0-1,173 25 17,-248-1-32,571 1 31,-447 0-31,297 25 16,249 24 15,-596-49-31,199 0 15,794 49 17,-596-74-1,-173 0 0,-298 0-31,422-74 16,-174-1-1,-223 26 1,-50 24-16,223-74 31,-223 49-31,422-99 32,-173 25-17,-150 50 16,-148 74-31,24-25 16,100-49 15,-125 49 1,1 0-1,-50 0-16,0 0 1,0 1 0,0-26 15,-99 0 0,0 1-15,-75-26 15,99 51-31,-73-51 16,-472-148 15,49 49 0,199 75 0,-149 0-15,372 74 0,-74 0-1,-298-74 17,-149 0-1,497 74-31,-348-74 15,347 74 1,-247-50 0,272 51-1,0 24-15,50 0 0,24 0 16,-198-25 15,199 25-31,-695 0 31,595 0-31,1 0 16,-125 0 0,124 0-16,-495 0 31,520 0-31,-174 0 16,-247 0 15,520 0-31,-99 0 15,-49 25 17,99-1-1,-75 51 0,75-1-15,49-49-1,1 25-15,-1-25 16,-148 148 15,74-49 1,74-74-32,-49 99 15,74-125 1,0 26-16,-49 49 15,49-49-15,-49 49 16,-26 124 15,100-173-31,-74 24 32,74-49-17,0 25 1,-25-1-1,25-24 1,0 0 0,0 0 15,0 49 0,0-24-15,0-25-16,0-1 31,0 1-31,0 0 16,50 0 15,-1-25 0,-24 0 0,25 0-15,-25 0 0,-1 0 15,-24 25 16,0-1-16,0 1-15,0 0 15,-24-25 16,-1 0-47,0 0 47</inkml:trace>
  <inkml:trace contextRef="#ctx0" brushRef="#br0" timeOffset="70810.5684">4217 7590 0,'49'0'281,"1"0"-281,49 0 31,100 0-15,-175 0-1,51 0 1,99 0 15,-26 0 1,-48 0-17,73 0 16,-123 0-31,-1 0 16,1 0-16,0 0 0,-1 0 16,100 0 15,-124 0-31,49 0 31,150 0 0,-76 0 1,1 0-1,-50 0 0,-24 0-15,49 0 15,-99 0-15,24 0-16,75 0 47,-49 0-16,-50 0-31,24 0 15,-24 0-15,0 0 32,24 0-17,-24 0-15,25 0 32,-1 0-1,-24 0-31,50 0 31,-51 0-15,51 0-1,-1 0 17,-24 0-17,-25 0 1,-1 0-1,51 0 17,-50 0-1,-1 0-15,76 0 15,-51 0-31,1 0 15,49 0 17,0 0 15,-49 0-16,-25 0 0,0 0-15,-1 0 31,1 0 31,0-25-47,0 25-31,0 0 16,24 0-1,-24 0-15,49 0 31,1 0 1,-50 0-1,-1 0-31,1 0 31,-25-24 110,0-1-110,-25 0-15</inkml:trace>
  <inkml:trace contextRef="#ctx0" brushRef="#br0" timeOffset="74008.113">13047 7615 0,'25'0'297,"0"0"-266,0 0-15,49 0 15,1 0 0,-1 0-15,0 0 15,-24 0-31,-25 0 16,24 0-16,-24 0 15,25 0 1,24 0 0,-49 0-16,25 0 31,-26 0-31,100 0 31,-99 0-31,74 0 31,25 0-15,-99 25-16,248 0 31,-198-25-31,98 24 16,174-24 15,-123 25 0,-100-25 1,-99 0-32,74 0 15,-25 0 204,75 0-203,694-25-1,-495 25 1,-299 0 0,75 0-1,25 0 16,-99 0-31,148-24 32,-148 24-32,49 0 15,149 0 17,-174 0-32,50-25 15,75 25 16,-100 0 1,-74 0-32,74 0 31,-49 0-31,49 0 16,-49 0-1,-1 0 1,100 0 15,-99 0-31,173 0 31,-174 0-31,1 0 0,124-25 32,49 25-1,-99 0-16,-25-25 17,-74 25-32,0 0 15,0-25 32</inkml:trace>
  <inkml:trace contextRef="#ctx0" brushRef="#br0" timeOffset="75642.0607">21382 7417 0,'0'0'16,"74"0"31,224 0-16,173 0-15,-124 0-1,447 24 17,-174 1-1,-446-25-31,347 0 31,-447 0-31,199 0 31,-174 0-31,0 0 16,646 0 15,48 0-15,-694 0-1,199 0 17,74 0-1,-273 0-31,422 0 31,-446 0-31,173 0 31,-199 0-15,1 0 0,-25 0-16,24 0 31,-24 0-15,0 0-1,0 0 32,0 0 47</inkml:trace>
  <inkml:trace contextRef="#ctx0" brushRef="#br0" timeOffset="115343.4847">13395 3746 0</inkml:trace>
  <inkml:trace contextRef="#ctx0" brushRef="#br0" timeOffset="117765.5677">3324 5159 0,'149'100'15,"-1"-1"-15,473 223 31,-448-247-31,720 173 32,-645-223-32,224 24 15,321 26 17,-594-51-32,123 1 15,398 25 16,123 24 1,-694-74-17,223-74 17,298-323-1,322-868 0,-719 546 0,-273 595-31,49-323 32,-74 224-1,-24 173-31,-175-272 31,-172-50 0,296 347-15,-197-149 15,-299-49 0,348 198-31,-24-24 0,-1093-100 32,1 99-1,124 25 0,893 25-31,-546 50 31,719-50-31,-496 198 32,50 199-1,496-273-15,-223 372 15,198-173 0,149-274-31,-25 224 31,124-49 1,-49-175-32,49 75 15,-24-49-15,148 197 16,447 274 15,322-223 16,-670-299-31,-297-48-1,397-175 16,-25-49 1,-323 198-32,-49 50 0,49-49 31,-49 49-31,25-50 31,-26 50 0</inkml:trace>
  <inkml:trace contextRef="#ctx0" brushRef="#br0" timeOffset="160613.9457">14362 2902 0,'0'25'219,"0"0"-204,0 0 1,0 49 15,0-49-15,0 0-1,0 24 1,0 50 15,0-74-15,0 74 15,0 1 0,0-51-31,0 50 32,0-24-1,25-50-31,-25 0 16,0-1-1,0 26 16,0-25-15,0 0 15,0 24-15,25-49 15,-25-25 32,0 1-48,0-1 17,0-25-32,0 25 15,0-24 1,0-26 15,0 50-31,0 1 31,0-26-31,24-49 32,-24 74-32,25-25 31,0-49-16,0 74 17,0-24-32,99-125 31,-75 100 0,-24 74-31,0-50 16,24 25 31,-24 25-47,50 0 15,-26 0-15,-24-24 16,49 24 0,75 0 15,-124 0-31,0 0 15,49 0 17,-49 24-17,0 1-15,-25 0 16,25-25-16,0 124 31,-1-99-31,1 124 31,0-100-31,0 100 32,0-124-32,-25 24 15,0-24 1,0 25 0,0-25 15,24-1-16,-24 1-15,25-25 32,0 0-1,0 0-15</inkml:trace>
  <inkml:trace contextRef="#ctx0" brushRef="#br0" timeOffset="162013.684">15875 1339 0,'0'0'16,"0"25"109,0 0-125,-25-25 0,25 25 31,0 0 16,25-25-31,0 0-1,49-25 16,-49 25-31,25 0 16,-26 0-16,125 0 31,-99 25-15,24-1 0,-49 1-16,149 25 31,-125-25-31,51-1 15,98 51 17,-99-50-1,-74-25-15,0 25-1,0-1 16,-25 1-15,-25 25 15,0-25-31,-49-1 32,74 1-32,-75 0 31,1 0 0,49-25-31,-49 25 16,-75-1 15,-124 51 0,223-75-31,25 0 0,-24 0 16</inkml:trace>
  <inkml:trace contextRef="#ctx0" brushRef="#br0" timeOffset="162998.741">15900 1141 0,'99'0'141,"348"-50"-110,-224 1-16,25-1 1,25 25 15,-125-24 1,-123 49-32,25 0 15,49-25 16,0 0-15,-74 25 0,25-25-1,49 25 17,-74 0-1</inkml:trace>
  <inkml:trace contextRef="#ctx0" brushRef="#br0" timeOffset="164726.9153">18281 1215 0,'0'0'0,"0"25"203,0 0-187,-50 124 15,50-124-31,0 74 32,0-74-32,0 24 15,25 1 16,25 0 1,-1-26-1,1 1 0,0-25-15,49 50 15,-25-50 0,1 0-15,-50 0 15,-1 0-31,1-25 16,0-25 15,-25-24 0,0 49 1,0-25-1,0 26-31,-25 24 15,25-25 17,-25 0-17,25 0 1,-74-49 15,49 24 0,-24 25 1,24 25-32,0-24 31,0 24-31,0 0 16,0 0-1,-24 0 16,24 0-31,0 0 16,0 0 15,1 0 1,-1 0-17,0 0 32</inkml:trace>
  <inkml:trace contextRef="#ctx0" brushRef="#br0" timeOffset="175230.2658">13692 5135 0,'323'-25'0,"74"0"16,-249 0-16,51 25 15,-150-25-15,125-24 16,297-75 15,1-25 0,-26 25 1,571-248-1,-744 248-31,372-174 15,1314-768 17,-1562 693-1,-372 373-15,-25-24-16,50-26 15,-25 0-15,99-198 31,-100 149-15,26-25 0,0 50-16,-26-125 15,1 150-15,-25-26 16,0 26 0,0-199 15,-49 124 0,-175-25-15,-1363-471 15,1339 545-31,-25 26 16,50-1-16,-645 50 31,694 0-16,-471 25 1,-25 49 15,125 25 1,470-74-32,1-25 15,-1 0-15,-322 199 31,298-125-31,-223 199 32,198-174-32,24 25 15,-321 471 1,-274 621 15,422-497-15,149-223 15,124-421-15,0-1-1,0-24-15,0 123 32,0-98-32,50 49 31,99 25-16,471 148 17,-422-247-32,174 0 15,199 24-15,669 25 32,-1190-99-17,-1-25 1,-24 25-16,74-148 31,-24-26-15,-50 149-1,-25 0 1</inkml:trace>
  <inkml:trace contextRef="#ctx0" brushRef="#br0" timeOffset="177428.0901">15379 4192 0</inkml:trace>
  <inkml:trace contextRef="#ctx0" brushRef="#br0" timeOffset="181477.8369">16942 2183 0,'620'-50'156,"521"-49"-141,397-75 1,-1365 150 0,-123 24 15,-50-25 31,-25 25-15,0 0-31,0 0 15,1 0 0,-1 0 1,0 0-17,0 0 17,25 25 14,0-1-14,0 1-17,-25 0 17,1-25-1,-1 25-16,-74 0 1,-50 49 0,0 0-1,-521 249 1,-74-1 15,595-247-31,25-1 16,75-74-16,24 0 15,-25 25-15,25-25 16,-49 25 0,24-25-16,1 0 15,-1 25 1,-24-1 0,-25-24-1,49 0 1,25 0-1,-25 0 1,-24 0 15,24 0-31,26 0 16,-1-24 0,-25-26 15,25 25-16,1-24-15,-1 24 16,0-25 15,25 25-15,0 1 15,25 24 47,-25-25-62,49 0 0,-24 25-1,0-25 1,0 25-1,24 0 1,-24-25 0,0 25-1,49-49 1,-24 49 0,25 0-1,495-50 1,968 0 15,-1166 50-31,-273 0 16,100 0-1,-150 0 17,-24-24-17,-25-1 16,0 0-15,0 0 0,-25 0-1,-24 1 1,-323-76 0,-100 76 15,-321-1-16,98 99 17,546-24-17,75-25-15,-25-1 16,74 1-16,-50 0 31,75 0-31,-24-25 0,-1 25 16,25-1-1,0 1 1,0 0 0,0 0-1,25-25 1,-1 0 0,51 0-1,-50 0 1,24 0-1,-24 0 1,0-50 15,24 50 1,-49-25-17,0 1 16</inkml:trace>
  <inkml:trace contextRef="#ctx0" brushRef="#br0" timeOffset="188213.9526">18355 4539 0,'0'25'250,"25"25"-250,0-1 31,25 50-15,-26-24-16,51 198 31,-50-224-31,24 100 31,-24-74-15,0-51 15,0 1-31,-25 0 16,0 0 15,0 0 0,25-25 16</inkml:trace>
  <inkml:trace contextRef="#ctx0" brushRef="#br0" timeOffset="190864.8654">19100 4663 0,'0'25'234,"0"0"-218,24 0-1,-24-1-15,0 1 32,25 50-17,25-1 16,-50-49-15,25 0 15,-1 0 1,51-25-1,-26 0 0,-24 0-31,0-25 31,-25 0-15,25 0 0,-25 0-1,0 1 1,0-1-16,0 0 31,0 0-15,0 0-1,-50 0 1,25 25 0,1 0-1,-26 0 16,0 0 1,26 0-1,-26 0 0,25 0 0,0 0 1,1 0-1,24-24-15,0-1-1,0 0 1,0 0 15,24 25 0,1 0-15,-25-25-16,50 25 16,49-49 15,-74 49-16,24-25 1,1 25 0,24-50 15,1 50 0,24 0 0,-74 0-15,0 0-16,0 0 0,-1 0 16,26 0 15,-25 0 0,-25 25-15,0 0 31,0 0-32,0 24 17,0 26-1,25-1 0,-1-49-31,-24 25 31,50-50 1,-25 0-1,0 0-16,24 0 1,-49-25 0,75-74 15,-26 49 0,-49 25-31,25 0 16,-25-24 15,-25 24 0,0 0-15,-24 25 15,24 0-31,-25 0 47,-24 0-31,49 0-1,-24 0 17,-1 0-1,25 0-31,0 0 31</inkml:trace>
  <inkml:trace contextRef="#ctx0" brushRef="#br0" timeOffset="192079.9693">20538 3051 0,'0'0'15,"0"50"110,-25-26-125,1 100 32,24-74-17,0-25 17,0 0-17,24-25 48,1 0-48,0 0 1,198-75 15,-49 50 0,-100 25-15,-24 0 15,-25 0-31,0 0 16,-25 25 46,-25 0-46,0 25 15,0-50-15,0 0 0,-24 49 15,-1-49-16,25 25-15,-49 0 32,49 0-32,25-1 15</inkml:trace>
  <inkml:trace contextRef="#ctx0" brushRef="#br0" timeOffset="193466.093">20489 3026 0,'49'0'281,"26"-25"-281,-1 25 16,25-24-16,100-76 47,-150 76-16,100-76 0,-50 1 1,-49 74-17,0 0 17,-50 1-32,24-1 31,76-50-16,-51 51 17</inkml:trace>
  <inkml:trace contextRef="#ctx0" brushRef="#br0" timeOffset="194784.0293">21779 2729 0,'0'0'0,"0"24"203,0 1-203,0 0 15,0 0 1,0 0 0,24 24 15,1-24 0,50 0 0,-1-25 1,0 0-1,-24 0-15,-25 0-16,0 0 31,24 0-16,-24-25 17,0 0-1,0-24 0,-25 24-15,0 0 15,-25 0-15,0 25-16,0 0 15,0 0-15,-49 0 32,-25 0-1,74 0-16,-25 0 32,50 25-47,-24-25 16,-1 50 15,0-1 0</inkml:trace>
  <inkml:trace contextRef="#ctx0" brushRef="#br0" timeOffset="206740.8922">20414 4341 0,'50'0'235,"-25"49"-220,24-49 1,-24 25 0,0-25-1,0 0-15,-1 25 16,26 0 0,-25-25-1,-25 25 1,25-25-1,0 0 17,-1 0-1,1 0 16,0 0 0,0 0-32,24 0 1,-24 0 0,50 0-1</inkml:trace>
  <inkml:trace contextRef="#ctx0" brushRef="#br0" timeOffset="208340.9803">20762 4167 0,'0'25'172,"0"0"-156,0 24-1,-25 1-15,0-25 16,25 0-16,0-1 16,0 1-1,0 25 1,-25-50-16,25 49 16,0-24-1,0 0 1,0 0-16,0 24 15,0-24 17,0 0-17</inkml:trace>
  <inkml:trace contextRef="#ctx0" brushRef="#br0" timeOffset="227333.6069">11807 15255 0,'25'74'203,"49"100"-188,-49-50 1,-25-99-16,25 24 16,0 1 15,-25 0 0,0-1 0,24-49-31,26 174 32,-50-125-17,25 26-15,0 24 32,-1-49-1,-24-100 16,0 25-32</inkml:trace>
  <inkml:trace contextRef="#ctx0" brushRef="#br0" timeOffset="228390.2189">13692 15701 0,'99'-24'187,"149"-1"-156,-148 25-31,-1-25 16,0 0-16,124 0 31,-173 25-31,49 0 16,-74 0-16,25 0 31,-1 0 0</inkml:trace>
  <inkml:trace contextRef="#ctx0" brushRef="#br0" timeOffset="231115.0973">16793 14858 0,'0'25'266,"0"0"-266,0-1 16,0 51 15,25 74 0,-1-1 0,1-23-15,-25-76 0,0-24-1,25 124 17,0-50-1,0 0-16,-25 0 17,0-74-17,0 0-15</inkml:trace>
  <inkml:trace contextRef="#ctx0" brushRef="#br0" timeOffset="232595.9349">17388 15007 0,'0'0'31,"0"25"141,0-1-157,-25 76 17,25-1-17,0-50 1,0-24-16,0 99 31,0-99-31,0 0 16,0 25-1,0-1 1,25 26 15,0-51-31,0 1 16,49 99 31,-24-99-32,-1 0 17,-24-25-1,0 0-16,74-149 17,-24 25-17,-51 25 1,26-75 15,-50 50 0,0 50 1,-74-26-17,74 76 1,-50-1 0,-24-25 15,49 25-31,-50 1 31,51 24-15,-1 0-1,0 0-15,0 0 32</inkml:trace>
  <inkml:trace contextRef="#ctx0" brushRef="#br0" timeOffset="234966.4988">18256 14163 0,'0'0'0,"-25"25"219,25 0-219,0 0 16,0 24 15,0-24-31,0 25 31,0-25-15,25-25-1,0 0 1,0 0 15,0 0-15,-1-25 15,1 0 0,0 0-15,-25 0 15,0 1 1,0-1-17,-25 25 126,25 25-110,0-1 0,0 1 1,0 0-1,0 0-16,0 25 17,0-26-17,0 1-15,25 0 16,-25 0 0,0 24-1,0-24 16,0 0 1,0 0-1,0 0-31,0-1 31,0 1-15,25 25 15,-25-25-15,0-1 15,0 1-15,0 0-1,-25-25 48,0 0-48,0 0 17,1 0-17,-1 0 16,0 0 1,0 0 15,0 0-16,1-25-16,-1 25 1,0 0 0,0 0-1</inkml:trace>
  <inkml:trace contextRef="#ctx0" brushRef="#br0" timeOffset="237463.0416">19124 14982 0,'25'25'281,"50"24"-265,49 75-1,-100-99-15,76 74 31,-76-74-31,175 149 32,-149-149-32,98 99 31,-98-75-31,-25-24 0,24 0 16,1 25-1,24-1 16,-74-24-31,50 25 32,-25-26-1,0-24-31,-1 0 47,1 0-32,0 0 17</inkml:trace>
  <inkml:trace contextRef="#ctx0" brushRef="#br0" timeOffset="238567.3413">20191 14808 0,'0'0'15,"-25"50"173,-99 124-157,50-26 0,-1-48-15,-49 98 15,50-74 0,49-99-31,0 49 32,-49 1-1,74-50-31,-99 49 31,74-49-31,0 24 31,0-24-15,0 0 15,1-25 1,-1 0-32</inkml:trace>
  <inkml:trace contextRef="#ctx0" brushRef="#br0" timeOffset="243796.2729">21530 14486 0,'0'50'250,"0"-1"-235,0 1 1,0-25-16,0-1 16,0 76 15,0 24 0,0-50 0,0 0 1,0-49-32,0 0 15,0 49 16,-24 1-15,24-50-16,-25 24 16,25 100 15,0-74 0,0-1 0,0-49-15,0 0-16,0-50 78,0 0-62,25 0-1,-1 0-15,-24 1 16</inkml:trace>
  <inkml:trace contextRef="#ctx0" brushRef="#br0" timeOffset="245956.8743">22374 14560 0,'0'0'16,"-25"25"171,0 50-171,-24 24 0,49-74-16,-25 74 15,-25 0 17,25-74-32,1 99 31,24-75-16,0-24 1,0 174 0,0-150-1,24 1 1,1 74 15,0-74 0,0-26-15,24 1 15,-49 0-31,25-25 16,0 0 15,49 0 0,1-50 1,24 1-1,-49 24-31,-26-25 16,101-98 15,-51 98 0,-49-25-15,24 26 15,-49 24-31,0 0 31,-24 25 16,-1 0-31,-50 0 15,1 0 0,24 0 0,1 25-15,24 0-16,0-25 31,-25 25-15,1-1 15,-26 26 0,51-25-15,24 0 0,-25 0-1,0-1 17,0 1-1,25 0-16,-25-25 64</inkml:trace>
  <inkml:trace contextRef="#ctx0" brushRef="#br0" timeOffset="251914.3589">23316 14858 0,'0'25'266,"50"-25"-251,-25 25-15,0-1 16,-1-24-16,1 25 15,-25 0 1,25-25-16,49 50 31,-74-26-31,50-24 0,-25 25 32,24 25-32,26 24 31,-1 1 0,-24-51-31,-25 1 0,124 99 31,49 0 1,-124-74-1,1 0 0,-50-50 0,-25-25 32,0 0-32,0 0-15,0 0-16,0-99 31,0 50 0,0 49-15,0 0-16,0-74 47,0 49-32,0 1 17,0 24-1,0 0-31,0 0 31</inkml:trace>
  <inkml:trace contextRef="#ctx0" brushRef="#br0" timeOffset="253151.7951">24135 14759 0,'0'0'0,"0"25"203,-25-1-188,0-24-15,-99 224 32,25-76-1,49-48 0,50-76-31,-24 26 16,-1-50-16,0 25 15,25 0 1,-25 24-16,-24 51 16,49-76-1,-25 26 1,0-25 0,0 24 15,0-24 0,1-25-31,24 25 16</inkml:trace>
  <inkml:trace contextRef="#ctx0" brushRef="#br0" timeOffset="255653.9727">25078 14635 0,'0'0'15,"-25"25"188,0-1-187,0 51 0,-24 74 15,24-50-16,0-50-15,25 1 16,0 74 15,0-74-15,0-26-16,0 1 16,0 50 30,0-1-30,25-49 31,0-25-31,-1 25-1,1-25 16,25 0 1,-1 0-1,75-25-15,-99 25-16,25-25 15,-1 0 32,-24 1-31,-25-1 15,-25 0 0,1 25-31,-1 0 16,-50 0 15,26 0-15,24 0-1,0 0-15,-24 0 32,24 0-1</inkml:trace>
  <inkml:trace contextRef="#ctx0" brushRef="#br0" timeOffset="257485.1847">25623 14808 0,'0'100'266,"0"-26"-266,0 100 31,0-125-31,0 1 15,0 24 17,0-49-1,0 0-15,0 0 15,25-25-31,0 0 62,0 0-30,-1 0-32,26-25 31,-25 25-31,24-50 15,1 25-15,0-49 16,123-124 15,-98 74 1,-75 74-1,0-49-16,0 74 1,0 0 0,-50-49 15,-99 24 0,125 25-31,-76 1 16,75 24-1,-49 0 1,49 0 0,-24 0-16,24 0 15,-25 24 1,-24 51 0,49-50-1,0-1-15,-99 76 47,124-76-47,-49 76 31,49-76-31,-25-24 16,25 75 15</inkml:trace>
  <inkml:trace contextRef="#ctx0" brushRef="#br0" timeOffset="258880.0783">26417 14808 0,'0'25'0,"50"25"32,-26-25-32,1-1 0,50 26 15,-51 0-15,26-26 31,0 26 1,-1-25-1,-24 0-15,0-25 15,0 24-31,-1 1 15,26-25 17,-25 0-1</inkml:trace>
  <inkml:trace contextRef="#ctx0" brushRef="#br0" timeOffset="260047.5517">26913 14883 0,'0'0'16,"-25"25"187,-24 24-187,49-24-16,-25 25 15,0-26-15,0 26 16,-49 24 0,-1 100 15,1-75 0,-25 25-15,99-74-1,-25 0 1,-49 24 15,49-24 1,25-26-1</inkml:trace>
  <inkml:trace contextRef="#ctx0" brushRef="#br0" timeOffset="261647.4881">27930 14585 0,'-25'0'172,"0"25"-157,-24 25 1,24-26-16,0 26 15,0-25 1,25 0-16,-99 99 31,74-75-31,-24 100 32,-1-50-17,25 0 16,25-74-31,0 0 16,0 50 15,0-51 1,0 26-1,0-25-16,0 0 1,25-25 0,0 0 15,0 0-15,0 0-16,-1 0 15,26 0 16,0 0 1,-26-50-1,1 25-15,-25 0-16,0 1 31,0-1 0,0 0 0,-49 0-15,-1 0 15,25 25-31,0 0 16,-49-49 15,24 49 0,26 0-15,-1 0 15,0 0-15</inkml:trace>
  <inkml:trace contextRef="#ctx0" brushRef="#br0" timeOffset="263185.6426">28897 14784 0,'-24'0'219,"24"24"-188,-25 1-15,25 0 0,-25 0-1,-25 24 17,26 26-1,24-50-16,-25-25-15,25 49 32,0-24-32,0 0 15,0 0 1,0-1 0,0 1 15,0 0-16,0 0 17,25-25-32,-1 25 31,1-25 0,25 0-15,-25 0-1,24 0 17,-24 0-32,49-25 31,-49 25-15,25-25-1,0-25 1,-26 50-1,1-24 1,0-51 15,-25 26 1,0-1-1,0 25-31,-50 25 31,26-25-31,-1 25 16,-50-49 15,50 49-31,1 0 16,-76 0 30,76 0-30</inkml:trace>
  <inkml:trace contextRef="#ctx0" brushRef="#br0" timeOffset="264565.4611">29815 14684 0,'0'25'188,"0"0"-172,50 25-1,24 49 16,1 0 1,-26-49-1,1-1 0,-25-24-15,-1 25-1,1-50 1,0 24-16,0 1 16,-25 0-1,25 0 17,0-25-1</inkml:trace>
  <inkml:trace contextRef="#ctx0" brushRef="#br0" timeOffset="266137.1543">29964 14610 0,'0'25'282,"0"0"-267,-25 24 1,25-24-16,-25 25 31,25-26-31,-24 1 31,24 0-31,-25 0 16,25 0 0,-25-1-1,25 1-15,0 0 16,-25 25 31,25-1-32,0-24 17,-25-25-32,1 50 31,24-26-31,0 1 16,0 0 15,0 0 0,0-50 47</inkml:trace>
  <inkml:trace contextRef="#ctx0" brushRef="#br0" timeOffset="267963.499">30584 14486 0,'0'-25'219,"0"0"-203,50-24 15,-25 24 0,-25 0-31,49 25 31,-24 0-15,0 0 15,0 0 1,-1 0-17,-24 25 1,0 25 15,0 49 0,-24 74 1,-26-73-1,-24-26 0,49 0 0,25-49-31,-25 0 16,0-25 15,25 25 0,25-25 1,0 0-1,24 0-31,199-99 31,-198 74-31,24 0 31,-49 25-31,0 0 0,0 0 16,49-25 15,-49 25 1</inkml:trace>
  <inkml:trace contextRef="#ctx0" brushRef="#br0" timeOffset="269472.0188">31452 14089 0,'-24'25'203,"-1"-25"-187,25 49-1,-25-24 1,0 0 0,0 0-1,1 24 1,-1-49 15,25 25-31,-50 25 31,25-50-31,0 50 32,1-50-17,24 24 16,-25-24-31,25 25 16,25-25 78,-1 0-63,1 0-15,25 0 15,24 0 0,-24 25 0,0 0 1,-26-25-17,1 0-15,0 0 32,0 0-17</inkml:trace>
  <inkml:trace contextRef="#ctx0" brushRef="#br0" timeOffset="270588.7043">31552 14089 0,'0'25'250,"0"0"-235,0-1 1,0 26-16,0-25 16,0 0-16,49 124 31,-49-125-31,0 1 16,0 25-1,25 24 16,-25 1-15,25-26 0,-25-24-1,0 49 17,0-49-1,0-50 16</inkml:trace>
  <inkml:trace contextRef="#ctx0" brushRef="#br0" timeOffset="271785.2604">31973 14213 0,'25'25'250,"0"-25"-250,24 74 31,51-24-15,-51 0-1,51 49 17,-1-25-1,-74-49 0,-1 0 0,1-25-31,0 25 32,0-1-17</inkml:trace>
  <inkml:trace contextRef="#ctx0" brushRef="#br0" timeOffset="272719.2784">32445 14064 0,'0'0'0,"0"25"156,-25 25-156,-25 74 16,-24 99 15,-1-49 0,1-100 1,49 0-1</inkml:trace>
  <inkml:trace contextRef="#ctx0" brushRef="#br0" timeOffset="274454.219">26293 17562 0,'0'0'16,"25"-50"140,74 0-156,223-148 32,-173 148-17,-124 26-15,25-26 16,-1 50-16,150-50 31,-26 1 0,-123 24-15,74 25 15,-50 0 0,1 25-15,-50 0 15,-25-1-31,0 26 16,0 0 15,-50 24 16,25-24-47,-74 49 31,74-74-31,-24-1 16,-1 26 0,0 0 15,26-25 0,24-1-31,-25-24 16,25-24 15,25-1-15,-1 0-1,100-50 1,25 26-1,-74 24 1,49 0 0,49-24 15,-123 49 0,0 24-15,-50 1 15,0 0-15,0 0-1,0 24 1,0 1 0,-25-25-16,25 49 31,-100 75 0,51-74-15,-26-1 15</inkml:trace>
  <inkml:trace contextRef="#ctx0" brushRef="#br0" timeOffset="275930.3417">29493 16446 0,'0'0'0,"-50"0"125,-49 49-109,0-24 0,-50 74 15,99-74-31,-49 99 31,49-99-31,-74 124 31,0 49 1,100-148-17,-26 49 17,50-74-17,-25-1-15,25 26 31,0-25 1,0 0-17,25-25 17,25 0-1,-1 0 0,1 0-15,-25 0-1,-1-25 1,26 0 0,-25 0 15,-25-24 0,0 24 0,0 0-31,0 0 32,-50 25-17,25 0 1,1 0-1,-1 0 1,0 0 0,0 0-1,0 25 1,25 0 15,0 0 0,0-1-15</inkml:trace>
  <inkml:trace contextRef="#ctx0" brushRef="#br0" timeOffset="277230.3806">30187 16247 0,'0'0'0,"0"25"234,25-25-218,25 49 15,-25-24-31,49-25 15,100 100 17,74-1-1,0 0 0,-124-74-15,-100 0-16,26-1 31,25 1 0,-26-25 1,-49 25-32,25 0 15,-25 0 1,0-1 31,-50 26-32,26-25 1,-1-25 0,-223 49 15,-25 1 16,223-50-47,-148 0 31,123 0-15</inkml:trace>
  <inkml:trace contextRef="#ctx0" brushRef="#br0" timeOffset="278599.2453">30361 16222 0,'0'0'16,"25"0"187,24-49-187,1 24-1,0-25-15,222-74 31,-197 75-31,-1 49 16,199-100 0,-174 76-1,-49 24-15,0 0 0,24 0 16,0 0 15,-49 0-31,25 0 31,-25 0-31,49 0 32,-49 0-32,24 0 15,75 0 17,-49 0-1,-50 0-31,-1 0 31,1 0-15,0 0-1</inkml:trace>
  <inkml:trace contextRef="#ctx0" brushRef="#br0" timeOffset="280937.1556">16148 17661 0,'0'50'266,"0"-1"-266,0 50 15,0-74 1,25 50-1,-1 24 17,-24-50-1,25-49-31,-25 50 31,0 24 0,0-49-31,25 99 32,-25-49-1,0-51-15,0 26-1,0-25 16,0 0 1</inkml:trace>
  <inkml:trace contextRef="#ctx0" brushRef="#br0" timeOffset="282733.2834">16818 17835 0,'0'0'31,"0"49"157,0 100-173,0 25 16,0-125-15,49 125 15,-24-75 1,-25-74-32,50 25 31,-1 24 0,-24-74-31,25 25 31,24 0 1,0-25 14,-24 0-30,-50-25 0,25 0 15,0 0-31,-1-49 31,-24 24-15,0 25-16,0-24 31,0 24-31,0-25 16,-24-49 15,-1 0 0,0 74-31,-25-49 47,-24 24-16,24 25-31,1 25 32,24 0-32,0 0 31,0 0-31,-24 0 31,-1 0 0,25 0-15,1 0 0</inkml:trace>
  <inkml:trace contextRef="#ctx0" brushRef="#br0" timeOffset="286447.4751">17587 16867 0,'0'0'15,"24"0"173,1 0-172,0 0-1,25 50 1,-26-1 15,-24-24-31,25 0 0,0 25 16,0 24-1,0 100 17,-25-150-32,0 26 15,0 99 16,-25-75-15,0-24 0,-25 0-1,26-1 17,-1-24-32,0 0 15,0 0 32,50-25 16,0-25-48,49 0 1,149-49 15,-74 24 0,-50 25 1,-74 25-17,0 0 16,0 0 1,0 0-17</inkml:trace>
  <inkml:trace contextRef="#ctx0" brushRef="#br0" timeOffset="287852.8443">18579 16743 0,'0'0'0,"0"25"203,-50 25-172,50 49-15,0-74 0,0 24 15,0 26-15,0-1 15,0-24-16,0 24 17,0-24-17,0-26 1,0 1 0,0 25-1,25-25 1,0-25-1,-25 24 1,25 1 15,-1-25-31,1 0 16,25 0 15,-1-49 0,1-26 1,0 1-17,-50 49 1,49-74-16,-24-25 31,0 49 0,-25 26 1,-25 24-1,0 0-31,-24 25 16,-100 0 15,50 0 0,74 25-31,-25 25 16,50-26-1,-25 51 1,25-50 0,0-1-16</inkml:trace>
  <inkml:trace contextRef="#ctx0" brushRef="#br0" timeOffset="290617.708">19372 5457 0,'174'50'62,"793"49"-31,-297-149-15,347-247 0,347-324 15,-1165 522-31,198-273 16,223-322 30,-496 396-30,-124 248 0,0-49-1,0-50-15,0 1 32,-50 98-32,50-25 0,-49 1 15,-26-25 1,-98-75 15,98 149-31,-49-49 16,-124 24-16,-1612-98 31,1364 222-15,-844 248-1,249 100 16,173 223-15,670-471 0,-124 223-1,-347 496 17,421-422-1,199-347-31,24 49 15,51-123-15,24-25 16,-25 49 0,25-49-16,0 50 15,273 445 17,1934 497-1,-446-1190 0,0-596 0,-892 322-31,-76-98 0,-98 24 16,421-1240 15,-1314 1215 0,-398 174 1,-669 198-17,372 174-15,-1066 645 16,1091-50 0</inkml:trace>
  <inkml:trace contextRef="#ctx0" brushRef="#br0" timeOffset="294884.206">23763 1339 0,'0'-24'281,"25"24"-266,-1 0-15,1 0 32,0 0-17,25-25 1,-25 25 0,24 0-16,50 0 31</inkml:trace>
  <inkml:trace contextRef="#ctx0" brushRef="#br0" timeOffset="295748.1284">23713 1984 0,'25'0'265,"0"0"-249,24-24 0,-24 24-1,174 0 16,-75 0-15,49 0 15,-98 0 1</inkml:trace>
  <inkml:trace contextRef="#ctx0" brushRef="#br0" timeOffset="297007.3935">24532 1166 0,'25'0'297,"-25"49"-281,0 1 0,0-25-16,0 24 31,24-49-16,-24 50 1,25 24 0,-25-24 15,0-25-15,0 0-16,50 49 46,-50 25-14,0-49-1,0-25 0</inkml:trace>
  <inkml:trace contextRef="#ctx0" brushRef="#br0" timeOffset="298670.8244">24978 1067 0,'0'24'282,"0"1"-267,0 74 17,25-74-17,0 74 16,0-49 1,24-25-17,-24 0 17,0-25-17,-25 24 1,25-24-16,0 0 31,-1 0-31,1 0 31,0 0 1,-25-24-17,25 24 1,0 0-1,-25-50 1,24 50 0,-24-50-1,0 26 1,-24-26 15,-1 50-31,25-25 16,-25 0-1,-74 1 1,74 24 0,-25-25-1,26 25-15,-1 0 16,-50 0 15,1 0 0,24 0-15,25 0 15,1 25-31</inkml:trace>
  <inkml:trace contextRef="#ctx0" brushRef="#br0" timeOffset="299568.7092">25549 347 0,'0'25'281,"0"49"-249,0-49-17,25 50 17,-25-26 14,0 1-14,0-25-1,24-25 63</inkml:trace>
  <inkml:trace contextRef="#ctx0" brushRef="#br0" timeOffset="301832.3186">25946 298 0,'0'0'15,"0"24"189,0 26-189,0-25 1,0 0-1,0 49 17,49-49-1,-24-25 0,0 0 0,0 0 1,0 0-17,-1 0 17,-24-25-17,25 0 16,-25 0-15,25 25-16,-25-74 31,0 49-31,0 0 47,-25 25-31,25-24-1,-25 24-15,1 0 16,-26-25 15,-24 25 1,49 0-1,25 25 47,25-25-16,-1 0-62,1 0 16,0 0 0,124 0 15,0 0 0,-100-25 0,1 25-15,-25 0 0,-1 0 31,-24 25 15,0-1-31,-24 1-15,24 0 15,0 0-31,0 0 31,0-1-15,0 26 15,0-25-15,24-25 15,1 0-15,0 0 15,0-25 0,-25 0-15,25-24 15,-25-1-15,0 25-1,0 0 1,0 1 15,-25 24 1,0 0-17,-49 0 16,49 0 1</inkml:trace>
  <inkml:trace contextRef="#ctx0" brushRef="#br0" timeOffset="311137.2114">4192 16421 0,'0'0'0,"0"25"110,-50 49-95,1 25 1,-50 124 15,74-148-31,0 173 31,0-199-31,25 51 16,0 73 15,0-123-31,0 24 16,0-24-16,75 272 47,-26-148-32,-24-100 17,25-49-1,-26-25-31,1 0 31,50-25-15,272-322 15,-223 174-15,-75 98 15,-49 50-31,25 1 16,-25-1-16,0-149 46,-49-24-30,-51-1 15,-24 26 1,0 24-17,-24 74 16,-26 51 1,124 24-32,-148 0 31,173 0-31,0 0 16,1 24-1,-1-24-15</inkml:trace>
  <inkml:trace contextRef="#ctx0" brushRef="#br0" timeOffset="312251.3492">5631 15156 0,'0'0'0,"-25"74"94,0 25-63,25-49-31,-50 124 16,50-100 0,-24-24-16,24 24 15,-25-24-15,0 222 31,25 1 1,0-124-17,0 50 17,0-100-17,25 99 16,0-99 1,-25-49-32,24 24 31,1-74-31,0 75 16,0-26-1,0-49 1,49 100 15,-49-100-31,24 49 31,-24-49-31,0 0 16,25 25 15,-25 0-31</inkml:trace>
  <inkml:trace contextRef="#ctx0" brushRef="#br0" timeOffset="314018.9449">6127 16197 0,'0'0'15,"0"100"142,49 49-142,-24-1-15,25 76 32,-25-175-32,-25-24 31,0 25-16,0-26-15,0 1 32,24-25-17,-24 25 1,0 0 0,25 0 15,-25-50 94,0-25-110,0-24 17,0 49-32,25-124 31,25 50 0,-50-25-15,24 99-1,-24 0 1,50-99 15,0 99 1,-26 1-17,1 24-15,0-25 31,0 25-15,0 0 0,24 0-1,1 25 1,-25-25 0,-1 49-16,101 75 46,-1 100-14,-124-200-32,24 100 15,1-99-15,-25 25 32,0-25-32,0-1 15,0 1 16</inkml:trace>
  <inkml:trace contextRef="#ctx0" brushRef="#br0" timeOffset="315098.3091">6871 15180 0,'0'0'31,"0"50"141,0 0-156,0-1-1,0 1-15,0-25 16,25 124 15,24-25 1,-24 0-1,-25-75-16,0-24 1,0 25-16,0-26 16,0 100 15,0-49 0,0-26 0,0-24 1,0-50-1,0 1-15</inkml:trace>
  <inkml:trace contextRef="#ctx0" brushRef="#br0" timeOffset="316677.1155">7417 15180 0,'0'0'16,"-25"0"171,0 25-187,-49 50 31,24-51 1,50 1-1,-50 0-16,50 0 17,-24-25-1,24 25-31,-25 0 16,0-1-16,0-24 15,0 50 16,1-25 1,-1 0-17,25-1 17,25-24 186,-1 0-202,1 0 0,0 0-1,0 0 1,0 0-1,49 0 17,-49 0-32,24 0 31,-24 0-31,25 0 16,74 25 15,-99 0-31,-1-25 15,1 0-15,50 25 32,-51-25-32,1 25 15,0-25 1,0 0 15,0 0 0</inkml:trace>
  <inkml:trace contextRef="#ctx0" brushRef="#br0" timeOffset="317715.2388">7739 14511 0,'25'0'172,"24"49"-156,1 1-16,0 24 15,-26-24 1,26 24-1,74 174 17,-25 50-1,-49-248-31,-25 24 0,0 50 31,-1 25 0,1-99-15,-25 74 15,0-75-31,0 75 16,-25 174 31,1-174-16,-1-50 0,0-74-31,25 25 32</inkml:trace>
  <inkml:trace contextRef="#ctx0" brushRef="#br0" timeOffset="321702.7517">6796 15949 0,'25'0'265,"0"0"-265,0 0 16,49 0 15,26-24 1,73-26-1,125-99-16,-224 100 1,1 24 0,24-50 15,50 1 0,-75 24-15,-24 1 15,-25 24-15,-1-25 15,-24 25 0,0 1 0,-74-1 1,24 0-32,25 25 15,-223-74 32,100 49-31,-26 0-1,-99 25 17,199 0-32,-50 0 15,-124 0 32,148 0-16,51 50 1,49 24-1,-25 0-15,0 26 15,25-75-31,-25 24 0,25-24 15,0 25 1,0 24 0,0 0-1,0-49-15,0 50 16,50 73 31,24-48-16,-49-100-31,124 74 31,-75-74-31,1 0 16,148 0 0,-49-25-16,694-347 31,-794 347-31,26-49 31,-76 49-15,1-49 15,-25 49-31,0 0 31,0-24 0,-49-26 1,-51 1-17,76 49-15,-225-50 32,175 51-32,0 24 0,-26-25 15,-470 0 16,-1 50 1,398 49-1,123-24 0,50-25 0,0-1-31,0 51 32,0-50-32,0 24 15,0 75 17,0-99-32,75 74 31,-51-49-31,1-25 15,124 24 17,-75-49-32,100 0 15,198-124 32,-99-49-16,-248 148-31,0-49 32,-1 49-32,-24-50 31,0 50-31,-74-24 31,24-1-15,1 50-16,-1-25 15,-173 1 17,149 24-1,74 24-31,-50 1 31,25 0-15,25 0-16,0 0 31,25-25 0</inkml:trace>
  <inkml:trace contextRef="#ctx0" brushRef="#br0" timeOffset="322719.3686">7962 17959 0,'0'0'15,"75"-25"173,222-99-172,-173 74-1,174-49 1,-248 99-16,-1-25 15,1 0 17,-1 1-1,-24 24-15,-25 24 46,0 1-31</inkml:trace>
  <inkml:trace contextRef="#ctx0" brushRef="#br0" timeOffset="323381.6614">8285 18380 0,'25'0'234,"-1"-25"-202,1 25-32,50 0 31,-51 0-31,51 0 31,-50 0-15</inkml:trace>
  <inkml:trace contextRef="#ctx0" brushRef="#br0" timeOffset="325115.2776">10517 16842 0,'-49'25'141,"-26"0"-141,-49 99 31,75-99-31,24 24 16,-99 51 15,49-51-15,50-24-1,25 0 1,-49 24 15,24-24 1,0 0-17,25 0 188,0 0-203,25 24 32,-25-24-32,25-25 15,-25 25-15,49 0 31,-24 0-31,25-25 32,-25 0-32,124 0 31,-125 0-15,26 0-16,-25 0 31,24-25-16,-24 0 17,0 0-17,-25 0 17,-25 25 14,0 0-30,-74 0 15,50 25 1,24 0-17</inkml:trace>
  <inkml:trace contextRef="#ctx0" brushRef="#br0" timeOffset="327447.9704">8086 17190 0,'0'24'281,"-24"1"-265,-1 25 0,0-1 15,25-24-15,0 0-1,-50 49 1,50-24 15,-25-25-15,1 49 15,-1-24 0,0-25-31,25 0 16,0-1-1,0 1 1,0 0 31,-25 0-31,25 0-1,0-1 1,-25 1 15,25 0 0,0 0 1,0 0-17,0-1 16,25-24 16,0 0-15,0 0-17,0 0 16,-1 0-15,26-24 15,0-1-31,123 25 32,-123-25-32,148-25 31,-173 50-31,99-24 31,-25-1 0,-74 25-15,0-25 0,49 0 15,-49 25-16,0 0 17</inkml:trace>
  <inkml:trace contextRef="#ctx0" brushRef="#br0" timeOffset="364019.4601">1836 10195 0,'0'49'281,"0"1"-265,24 74 15,-24-74-31,50 74 31,-50-100-31,0 26 16,0 0 15,0-26-31,0 1 16,0 0-16,0 223 31,0-49 0,0-125 1,0-49-32,25 49 31,-25-49-31,0 0 15,0 24 17,25-24-1,-1-25-15,1 0 15</inkml:trace>
  <inkml:trace contextRef="#ctx0" brushRef="#br0" timeOffset="365642.5527">2729 9376 0,'0'0'0,"-25"50"157,-25 49-142,-99 199 17,100-174-1,-1 0-16,25-75-15,-49 125 32,49-124-17,0-26-15,25 26 16,-49 49 15,49-24-15,0-51 15,0 1 0,-25-25-15,25 25-16,0 0 31,-50 99 0,-123 173-15,-1-48 15,149-200-31,0-24 16,-24 0 31,24-25-16,25-25 0,25 25-15,0-25 0,24 25 15,75 0-16,-49 0 1,148-25 15,-174 25-15,150-24 0,-150 24-1,75-25 1,50 0-1,-149 25 1,25 0 0,74 0 15,0 0 0,-25 25-15,-50-25 15,-24 0-31,0 0 16,0 0-1,0 0 1,-25-25 31</inkml:trace>
  <inkml:trace contextRef="#ctx0" brushRef="#br0" timeOffset="367464.218">2803 8334 0,'0'25'235,"0"0"-235,25 0 31,-25 0-15,0-1-1,25 1 16,-25 50 1,24-51-32,1 76 31,-25-51-31,25 75 16,0-99-1,-25 25 1,25 24 15,-25-24 0,0-25-15,0-1 15,0-48 47,0-1-62,0-99 15,0 0-15,24-25 15,1 50 0,-25 74-31,25-25 16,0 25 0,-25 1-1,25-26 1,-1 25-1,51-24 17,49-26-1,124 26 0,-174 24-31,100 0 31,-124 25-31,-26 0 0,1 0 16,74 0 15,-49 50 1,-50-1-17,0 50 16,0-74-31,0 25 16,0 74 31,0-50-31,0-49 15,0 25 0,0-26-15</inkml:trace>
  <inkml:trace contextRef="#ctx0" brushRef="#br0" timeOffset="370749.837">1414 13047 0,'173'-25'172,"224"-49"-156,273-174-16,-174 0 47,-397 149-16,-24-50-15,74-174 15,-125 224-31,51-74 16,24-75 15,-99 198-31,0-24 31,0 49-15,0 0-1,0 0 1,-25 0 0,0-24-1,1 24-15,-200-248 31,125 174-31,-174-248 32,149 223-32,-198-174 15,223 223-15,-50-49 32,99 75-32,1 24 0,-1 0 15,-24 25 16,-26 0 1,26 50-1,-75 123-15,124-123-1,-74 74 1,-99 174 15,49 24 0,124-223-31,25-49 16,-74 223 0,49-25-1</inkml:trace>
  <inkml:trace contextRef="#ctx0" brushRef="#br0" timeOffset="372087.362">3249 9178 0,'0'0'16,"149"0"187,447-124-187,-423 99-16,373-99 31,-323 49 0,-198 75-15,25-24 15,-26-1-15,1 25 15,-25-50-15,25 50 15,-25-25-31,-25 25 62,-24 0-46,-51 25 0,26 25 15</inkml:trace>
  <inkml:trace contextRef="#ctx0" brushRef="#br0" timeOffset="373128.1366">3373 9599 0,'75'0'188,"123"-24"-172,522-76 15,247-123 0,-818 124 0,-124 99-31,-1-25 47,-24 0-16,0 1-31</inkml:trace>
  <inkml:trace contextRef="#ctx0" brushRef="#br0" timeOffset="394818.2119">19025 11336 0,'0'0'31,"-25"0"157,-24 25-157,24-25-31,-49 24 31,49-24-31,0 25 16,-49 25 15,74-25-31,-25-1 32,25 26-32,-25-25 15,0 24 16,25-24-31,0 0 32,0 25-17,0-1 17,0 1-1,0-1 0,0-24-31,0 0 0,0 25 16,0-26-16,50 51 31,-50-50-15,49 24-1,1 1 1,24-25 15,-49-25-15,0 0-16,74-25 31,50-25 0,-75 1-15,1-1 15,-26 0 0,-49-24 1,0 24-1,-24 1-16,-26-1 17,25 25-32,0-24 31,-49-75 0,49 74 0,0 1-15,1 49 15,24-25-31,-25 25 16,0 0 31,0 0-16,0 0-15</inkml:trace>
  <inkml:trace contextRef="#ctx0" brushRef="#br0" timeOffset="397404.2327">19199 11485 0,'0'-75'218,"74"1"-202,125-323 0,-100 198-16,124-123 15,-173 198 1,148-248-1,-148 297 1,123-247 0,-123 198 15,-25 0-15,0 124-1,-25-25 1,0 0-1</inkml:trace>
  <inkml:trace contextRef="#ctx0" brushRef="#br0" timeOffset="398389.7955">19248 11956 0,'124'0'125,"249"0"-94,-76 25 0,-222-25-31,24 0 16,174 0 15,24 0 0,-73 0 0,-26 0-15,-74 24 0,0-24 31,-74 0-32</inkml:trace>
  <inkml:trace contextRef="#ctx0" brushRef="#br0" timeOffset="399401.0309">19050 12105 0,'124'99'94,"174"248"-79,-25-24 1,-174-175-16,149 225 47,-223-324-47,-1 1 0,26-1 31,-25 1 0,24-25 1,-24 24-17,50 1 17,-51-25-32,51 24 15,24 26 16,-74-75-31,24 49 32,-24-49-17,-25-24 17</inkml:trace>
  <inkml:trace contextRef="#ctx0" brushRef="#br0" timeOffset="400563.3549">19100 12080 0,'0'0'16,"0"99"140,0 75-156,0 247 31,0 51 1,0-398-32,0 50 15,0-49 1,0 73-1,0-123 1,0 50 0,0-51-16,0 51 31,0-50-31,0 49 16,0-24-1,0-26 1,0 100 15,0-74 0,0-25-15,0 0 15</inkml:trace>
  <inkml:trace contextRef="#ctx0" brushRef="#br0" timeOffset="403684.5855">24681 11534 0,'-25'0'156,"0"0"-156,-49 50 31,24-1-31,-24 26 16,-75 173 15,124-149-31,-74 199 31,99-249-31,-25 1 16,25 24 15,0-49-15,0 0 0,0 0 15,25 0 0,0-1-15,-25 1-16,74-25 31,-49 0-31,0 0 0,-1 0 16,26 0-16,99 0 31,-124 0-31,49-49 31,25-1 0,25-49 1,-49 24-1,-26 26 0,-49 24-31,25-25 31,-25-24 1,0 49-32,0 0 15,-49-74 16,-1 25 1,50 49-32,-50 0 31,25 0-31,25 0 16,-24 25-1,-1-24 1,-25 24 15,50-25-31,-49 25 31,49-25-31,0 0 16,-25 25 15,25-25-31,0 1 31</inkml:trace>
  <inkml:trace contextRef="#ctx0" brushRef="#br0" timeOffset="406510.5454">24507 12030 0,'-25'0'297,"25"25"-297,0 0 16,0 24 15,25-49 32,0 0-32,0 0 47,-25 25 203,0 0-265,-25 25 0,25 49-1,-25 0 16,25 0 1,0-74-1,-25 25 0,25-25 0,0-1-15,25-24 62,-25-24-62</inkml:trace>
  <inkml:trace contextRef="#ctx0" brushRef="#br0" timeOffset="407416.752">24656 12129 0,'0'25'235,"-50"50"-204,25-50-31,1-1 16,-26 51 15,25-26-31,0 1 31,1-50-31,24 25 16,-50 0 15,50-1-15,-25-24-16</inkml:trace>
  <inkml:trace contextRef="#ctx0" brushRef="#br0" timeOffset="408319.1984">25053 12154 0,'173'0'156,"26"0"-140,24 25-1,-99-25-15,174 50 31,-273-50-31,-1 0 0,1 0 32,0 0-17,25 0 17</inkml:trace>
  <inkml:trace contextRef="#ctx0" brushRef="#br0" timeOffset="409635.271">25226 11137 0,'25'25'234,"-25"0"-234,50 25 32,-25-50-17,24 49 16,-49-24-31,25-25 16,0 0-16,0 25 16,24-25 15,1 0 0,-25 0-31,74-50 31,-74 25-31,24-24 16,-24-1 0,-25 25 31,0-24-16,0 24-31,-50 0 15,26 0-15,-76 0 32,51 1-32,-1-1 15,-74 0 17,99 25-1,1 50-16,-1-26 17,0 1-32,25 25 15,-50 99 32,26-100-47</inkml:trace>
  <inkml:trace contextRef="#ctx0" brushRef="#br0" timeOffset="411501.5214">26814 11658 0,'0'0'16,"0"25"187,25-25-172,-1 0-15,1 0-16,0 0 16,49-25 15,-49-24 0,-25 24-15,25-25 15,0 50-15,-25-25-16,0 50 62,0 0-46,0 74 15,0-49-15,-25-1-16,25 1 15,0 124 17,-25-50-17,25-100 1,0 26 15,0-25 0,0 0 1</inkml:trace>
  <inkml:trace contextRef="#ctx0" brushRef="#br0" timeOffset="413019.4605">26888 10914 0,'0'50'141,"-99"74"-126,74-100 1,-24 76 15,-26-1 0,75-25-31,-25-24 0,-74 148 32,74-98-1,25-76-31,-24 26 15,-1 49 17,25-24-17,0-26 1,0 50 15,0 50 0,25-124-15,-25 25-16,272 49 31,-148-74-31,25-25 16,25-25 0,124-149 15,-100-99 0,-124 25 0,-74 124-15,0 100 0,0-26-1,-24-24 16,-1 49-15,0 0-16,-124-25 31,-173 50 1,173 0-17,50 50 16</inkml:trace>
  <inkml:trace contextRef="#ctx0" brushRef="#br0" timeOffset="417237.6556">19000 11683 0,'-24'0'234,"-1"0"-218,25 25 15,0-50 94,25 25-78,-25 25 47,0 0-63,0-1-15,0 1-16,0 0 31,0 25 0,0-1-15,0 1 15,24-1-15,-24-24-1,0 25 1,25 99 15,0-25 0,-25-75-15,0 1 15,0-25-31,0 0 16,0-50 78,0 0-63,0 0-31,0 0 15,0-24 17,0-26-1,0 26-15,0-51 15,0 76-16,0-26-15,0-49 32,0 74-32,0-25 15,25 26 1,-25-1 0,25-25-1,-1 1 16,1 24-15,-25 0 15,50 25 1,-25 0-17,-25 25 110,0 0-109,0-1 15,0 1-31,0 0 16,-25 0-1,0 24 17,0-24-17,0 0 1,1-25-1,-1 25 1,0 0 0,25-1 31,-25-24-47,25 25 31,-25-25-16,1 0 1,24-25 47</inkml:trace>
  <inkml:trace contextRef="#ctx0" brushRef="#br0" timeOffset="418479.1595">19571 9872 0,'0'0'0,"0"25"203,0 0-187,25-25-1,-25 25 1,49-25-1,-24 0 1,0 0 0,25-25-1,-50-25 17,24 25-32,-24 1 0,0-26 15,0 25 1,0 0-16,0 1 31,0-1-15,-24 25-1,-1 0-15,0 25 32,0-1-17,0 1 1,1 25-1,-1-1 1,0-24 0,25 0-1,0 0 1</inkml:trace>
  <inkml:trace contextRef="#ctx0" brushRef="#br0" timeOffset="419626.7957">20042 11336 0,'25'0'281,"0"0"-265,0 0-1,-1 0 1,1 0 0,0 0-1,-25-25 1,25 25-1,-25-25 1,0 0 0,0 1-1,0-1 1,0-25 15,-25 25-15,0 0-16,0 25 15,-24 0 17,24 0-17,25 25-15,-25 0 32,0 25-17</inkml:trace>
  <inkml:trace contextRef="#ctx0" brushRef="#br0" timeOffset="420920.2281">19819 12650 0,'25'0'297,"0"0"-297,-1 0 15,-24-24 32,0-1-47,0 0 16,0 0-1,0 0 1,0 1 0,-24-1-1,-1 25 1,25-25-16,-25 25 16,0 0-1,0 0 1,1 0-1,-1 25-15,0-25 16,25 25 15,-25-1-15,25 1 0,0 0-1,0 0 16</inkml:trace>
  <inkml:trace contextRef="#ctx0" brushRef="#br0" timeOffset="422352.7162">19348 13196 0,'0'-25'266,"24"0"-266,-24 1 15,0-125 1,0 74-1,-24 51 1,-1-26 0,0 0 15,-25 26-15,26 24 15,-1 0-16,25 24 32,0 1-31,0 0 0,49 49-1,-24-49-15,0 25 16,-25-25-16,50 24 15,-26-24 1,-24 0 15,25-25-31,0 0 32,0 0-17,0 0 16</inkml:trace>
  <inkml:trace contextRef="#ctx0" brushRef="#br0" timeOffset="449891.3163">20960 17338 0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19T03:46:43.513"/>
    </inkml:context>
    <inkml:brush xml:id="br0">
      <inkml:brushProperty name="width" value="0.05292" units="cm"/>
      <inkml:brushProperty name="height" value="0.05292" units="cm"/>
      <inkml:brushProperty name="color" value="#FF0000"/>
    </inkml:brush>
  </inkml:definitions>
  <inkml:trace contextRef="#ctx0" brushRef="#br0">3026 4564 0,'124'0'172,"0"0"-157,273 124 1,74 25 15,-371-149-31,48 74 16,224 50 15,-148-49 0,-26-50-15,100 49 15,-199-49-15,99 0-1,423 49 17,-76 0-1,-222-49-16,49 0 17,-298-25-32,125 0 15,297-50 17,-50-49-1,1 0 0,-150 25 16,-247 74-47,-25-25 0,124 0 31,-50-25 0,-74 50-31,124-124 32,-100 100-32,174-225 31,-173 200-31,24-26 16,75-73 15,-124 98-31,25-24 15,24-26 32,-24 1-15,24 25-1,-49-1 0,0 26-31,-25-50 31,0-1-15,0 51 0,-50-150 15,-49 26 0,49 123-31,-24-74 16,-323-323 15,-50 150 0,373 222-31,-844-247 31,199 198 1,570 99-32,-372-49 31,422 74-31,-223 0 31,222 0-31,-520 49 31,149 51 1,372-100-17,-1 24-15,26 26 0,-224 0 32,-148 98-1,347-123-31,-1 25 0,-98 24 31,148-49-31,-98 49 31,73-24-31,-123 99 32,-1 25-1,100-100-31,49-24 0,1-1 15,-150 150 1,51-26 15,98-98-15,-74 123 15,99-148-31,-49 99 31,49-100-31,0 26 32,25 24-1,0-74-15,0-1-1,75 1 16,-51 0-31,76 0 47,123 24-15,174 51-1,49 24 0,-396-100-31,99 26 16,-50-25 15,-25 24-15,-49-24-1,99 25 16,-74-1-15,-26-49 0,51 50-1,-25-25-15,173 49 32,74 26-1,-247-100-31,99 74 15,-100-74 1,100 25 0,75 24 15,-26 1 0,-124-50-31,398 124 31,123-25 1,-471-49-17,372 24 17,-99-24-1,-273-25-31,124-1 31,-50-24 0,-173 0-15,25 0-16,-25 0 0,24 0 16,26 0 15,-26 0 16,-24 0-32,0 0 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Computational Complexity Theory</a:t>
            </a:r>
            <a:r>
              <a:rPr lang="en-US" dirty="0"/>
              <a:t> </a:t>
            </a:r>
          </a:p>
        </p:txBody>
      </p:sp>
      <p:sp>
        <p:nvSpPr>
          <p:cNvPr id="3" name="Subtitle 2"/>
          <p:cNvSpPr>
            <a:spLocks noGrp="1"/>
          </p:cNvSpPr>
          <p:nvPr>
            <p:ph type="subTitle" idx="1"/>
          </p:nvPr>
        </p:nvSpPr>
        <p:spPr/>
        <p:txBody>
          <a:bodyPr/>
          <a:lstStyle/>
          <a:p>
            <a:r>
              <a:rPr lang="en-US" dirty="0"/>
              <a:t>Ram Krishna </a:t>
            </a:r>
            <a:r>
              <a:rPr lang="en-US" dirty="0" err="1"/>
              <a:t>Dahal</a:t>
            </a:r>
            <a:endParaRPr lang="en-US" dirty="0"/>
          </a:p>
          <a:p>
            <a:r>
              <a:rPr lang="en-US" dirty="0"/>
              <a:t>Asst. Professor</a:t>
            </a:r>
          </a:p>
          <a:p>
            <a:r>
              <a:rPr lang="en-US" dirty="0"/>
              <a:t>Central Department of computer science and </a:t>
            </a:r>
            <a:r>
              <a:rPr lang="en-US" dirty="0" smtClean="0"/>
              <a:t>IT, TU</a:t>
            </a:r>
            <a:endParaRPr lang="en-US" dirty="0"/>
          </a:p>
        </p:txBody>
      </p:sp>
    </p:spTree>
    <p:extLst>
      <p:ext uri="{BB962C8B-B14F-4D97-AF65-F5344CB8AC3E}">
        <p14:creationId xmlns:p14="http://schemas.microsoft.com/office/powerpoint/2010/main" val="2122604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a:t>
            </a:r>
          </a:p>
        </p:txBody>
      </p:sp>
      <p:sp>
        <p:nvSpPr>
          <p:cNvPr id="3" name="Content Placeholder 2"/>
          <p:cNvSpPr>
            <a:spLocks noGrp="1"/>
          </p:cNvSpPr>
          <p:nvPr>
            <p:ph idx="1"/>
          </p:nvPr>
        </p:nvSpPr>
        <p:spPr>
          <a:xfrm>
            <a:off x="1141412" y="1776550"/>
            <a:ext cx="9905999" cy="4741816"/>
          </a:xfrm>
        </p:spPr>
        <p:txBody>
          <a:bodyPr>
            <a:normAutofit lnSpcReduction="10000"/>
          </a:bodyPr>
          <a:lstStyle/>
          <a:p>
            <a:r>
              <a:rPr lang="en-US" dirty="0"/>
              <a:t>Every decision problem that is solvable by a deterministic polynomial time algorithm is also solvable by a polynomial time non-deterministic algorithm.</a:t>
            </a:r>
          </a:p>
          <a:p>
            <a:r>
              <a:rPr lang="en-US" dirty="0"/>
              <a:t>All problems in P can be solved with polynomial time algorithms, whereas all problems in </a:t>
            </a:r>
            <a:r>
              <a:rPr lang="en-US" i="1" dirty="0"/>
              <a:t>NP - P</a:t>
            </a:r>
            <a:r>
              <a:rPr lang="en-US" dirty="0"/>
              <a:t> are intractable</a:t>
            </a:r>
            <a:r>
              <a:rPr lang="en-US" dirty="0" smtClean="0"/>
              <a:t>.</a:t>
            </a:r>
          </a:p>
          <a:p>
            <a:r>
              <a:rPr lang="en-US" dirty="0"/>
              <a:t>It is not known whether </a:t>
            </a:r>
            <a:r>
              <a:rPr lang="en-US" b="1" i="1" dirty="0"/>
              <a:t>P = NP</a:t>
            </a:r>
            <a:r>
              <a:rPr lang="en-US" dirty="0"/>
              <a:t>. However, many problems are known in NP with the property that if they belong to P, then it can be proved that P = NP.</a:t>
            </a:r>
          </a:p>
          <a:p>
            <a:r>
              <a:rPr lang="en-US" dirty="0"/>
              <a:t>If </a:t>
            </a:r>
            <a:r>
              <a:rPr lang="en-US" b="1" i="1" dirty="0"/>
              <a:t>P ≠ NP</a:t>
            </a:r>
            <a:r>
              <a:rPr lang="en-US" dirty="0"/>
              <a:t>, there are problems in NP that are neither in P nor in NP-Complete.</a:t>
            </a:r>
          </a:p>
          <a:p>
            <a:r>
              <a:rPr lang="en-US" dirty="0"/>
              <a:t>The problem belongs to class </a:t>
            </a:r>
            <a:r>
              <a:rPr lang="en-US" b="1" dirty="0"/>
              <a:t>P</a:t>
            </a:r>
            <a:r>
              <a:rPr lang="en-US" dirty="0"/>
              <a:t> if it’s easy to find a solution for the problem. The problem belongs to </a:t>
            </a:r>
            <a:r>
              <a:rPr lang="en-US" b="1" dirty="0"/>
              <a:t>NP</a:t>
            </a:r>
            <a:r>
              <a:rPr lang="en-US" dirty="0"/>
              <a:t>, if it’s easy to check a solution that may have been very tedious to find</a:t>
            </a:r>
            <a:r>
              <a:rPr lang="en-US" dirty="0" smtClean="0"/>
              <a:t>.</a:t>
            </a:r>
            <a:endParaRPr lang="en-US" dirty="0"/>
          </a:p>
        </p:txBody>
      </p:sp>
    </p:spTree>
    <p:extLst>
      <p:ext uri="{BB962C8B-B14F-4D97-AF65-F5344CB8AC3E}">
        <p14:creationId xmlns:p14="http://schemas.microsoft.com/office/powerpoint/2010/main" val="1235236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2272" y="1420312"/>
            <a:ext cx="6895387" cy="4105275"/>
          </a:xfrm>
          <a:prstGeom prst="rect">
            <a:avLst/>
          </a:prstGeom>
        </p:spPr>
      </p:pic>
    </p:spTree>
    <p:extLst>
      <p:ext uri="{BB962C8B-B14F-4D97-AF65-F5344CB8AC3E}">
        <p14:creationId xmlns:p14="http://schemas.microsoft.com/office/powerpoint/2010/main" val="3167020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Computability </a:t>
            </a:r>
            <a:r>
              <a:rPr lang="en-US" dirty="0" smtClean="0"/>
              <a:t>theory</a:t>
            </a:r>
            <a:endParaRPr lang="en-US" dirty="0"/>
          </a:p>
        </p:txBody>
      </p:sp>
      <p:sp>
        <p:nvSpPr>
          <p:cNvPr id="3" name="Content Placeholder 2"/>
          <p:cNvSpPr>
            <a:spLocks noGrp="1"/>
          </p:cNvSpPr>
          <p:nvPr>
            <p:ph idx="1"/>
          </p:nvPr>
        </p:nvSpPr>
        <p:spPr>
          <a:xfrm>
            <a:off x="1141412" y="2249486"/>
            <a:ext cx="9905999" cy="4085999"/>
          </a:xfrm>
        </p:spPr>
        <p:txBody>
          <a:bodyPr>
            <a:normAutofit/>
          </a:bodyPr>
          <a:lstStyle/>
          <a:p>
            <a:r>
              <a:rPr lang="en-US" dirty="0"/>
              <a:t>A mathematical problem is </a:t>
            </a:r>
            <a:r>
              <a:rPr lang="en-US" i="1" dirty="0"/>
              <a:t>computable</a:t>
            </a:r>
            <a:r>
              <a:rPr lang="en-US" dirty="0"/>
              <a:t> if it can be solved in principle by a computing device. Some common synonyms for “computable” are “solvable”, “decidable”, and “recursive</a:t>
            </a:r>
            <a:r>
              <a:rPr lang="en-US" dirty="0" smtClean="0"/>
              <a:t>”.</a:t>
            </a:r>
          </a:p>
          <a:p>
            <a:r>
              <a:rPr lang="en-US" dirty="0"/>
              <a:t>There is an extensive study and classification of which mathematical problems are computable and which are not</a:t>
            </a:r>
            <a:r>
              <a:rPr lang="en-US" dirty="0" smtClean="0"/>
              <a:t>.</a:t>
            </a:r>
          </a:p>
          <a:p>
            <a:r>
              <a:rPr lang="en-US" dirty="0"/>
              <a:t>T</a:t>
            </a:r>
            <a:r>
              <a:rPr lang="en-US" dirty="0" smtClean="0"/>
              <a:t>here </a:t>
            </a:r>
            <a:r>
              <a:rPr lang="en-US" dirty="0"/>
              <a:t>is an extensive classification of computable problems into computational complexity classes according to how much computation—as a function of the size of the problem instance—is needed to answer that instance.</a:t>
            </a:r>
          </a:p>
        </p:txBody>
      </p:sp>
    </p:spTree>
    <p:extLst>
      <p:ext uri="{BB962C8B-B14F-4D97-AF65-F5344CB8AC3E}">
        <p14:creationId xmlns:p14="http://schemas.microsoft.com/office/powerpoint/2010/main" val="1685481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theory </a:t>
            </a:r>
          </a:p>
        </p:txBody>
      </p:sp>
      <p:sp>
        <p:nvSpPr>
          <p:cNvPr id="3" name="Content Placeholder 2"/>
          <p:cNvSpPr>
            <a:spLocks noGrp="1"/>
          </p:cNvSpPr>
          <p:nvPr>
            <p:ph idx="1"/>
          </p:nvPr>
        </p:nvSpPr>
        <p:spPr>
          <a:xfrm>
            <a:off x="1141412" y="1998618"/>
            <a:ext cx="9905999" cy="4467496"/>
          </a:xfrm>
        </p:spPr>
        <p:txBody>
          <a:bodyPr>
            <a:normAutofit fontScale="92500" lnSpcReduction="10000"/>
          </a:bodyPr>
          <a:lstStyle/>
          <a:p>
            <a:r>
              <a:rPr lang="en-US" dirty="0"/>
              <a:t>Complexity theory is concerned with the resources, such as time and space, needed to solve computational problems</a:t>
            </a:r>
            <a:r>
              <a:rPr lang="en-US" dirty="0" smtClean="0"/>
              <a:t>.</a:t>
            </a:r>
          </a:p>
          <a:p>
            <a:r>
              <a:rPr lang="en-US" dirty="0"/>
              <a:t>After the </a:t>
            </a:r>
            <a:r>
              <a:rPr lang="en-US" dirty="0" smtClean="0"/>
              <a:t>precise </a:t>
            </a:r>
            <a:r>
              <a:rPr lang="en-US" dirty="0"/>
              <a:t>definition of </a:t>
            </a:r>
            <a:r>
              <a:rPr lang="en-US" dirty="0" smtClean="0"/>
              <a:t>the notion </a:t>
            </a:r>
            <a:r>
              <a:rPr lang="en-US" dirty="0"/>
              <a:t>of mathematical proof and </a:t>
            </a:r>
            <a:r>
              <a:rPr lang="en-US" dirty="0" err="1"/>
              <a:t>undecidability</a:t>
            </a:r>
            <a:r>
              <a:rPr lang="en-US" dirty="0"/>
              <a:t>, it </a:t>
            </a:r>
            <a:r>
              <a:rPr lang="en-US" dirty="0" smtClean="0"/>
              <a:t>is </a:t>
            </a:r>
            <a:r>
              <a:rPr lang="en-US" dirty="0"/>
              <a:t>natural to also consider the notion of efficient computation, and ask why some problems that are computable in principle resist all attempts to compute them in a reasonable amount of time. </a:t>
            </a:r>
            <a:endParaRPr lang="en-US" dirty="0" smtClean="0"/>
          </a:p>
          <a:p>
            <a:r>
              <a:rPr lang="en-US" dirty="0"/>
              <a:t>There is an abundance of problems from mathematics and computer science that are trivially solvable by brute force search of an exponential number of instances, but for which currently no efficient algorithm is known. </a:t>
            </a:r>
            <a:endParaRPr lang="en-US" dirty="0" smtClean="0"/>
          </a:p>
          <a:p>
            <a:r>
              <a:rPr lang="en-US" dirty="0" smtClean="0"/>
              <a:t>Complexity </a:t>
            </a:r>
            <a:r>
              <a:rPr lang="en-US" dirty="0"/>
              <a:t>theory is the appropriate setting for the study of such problems.</a:t>
            </a:r>
          </a:p>
        </p:txBody>
      </p:sp>
    </p:spTree>
    <p:extLst>
      <p:ext uri="{BB962C8B-B14F-4D97-AF65-F5344CB8AC3E}">
        <p14:creationId xmlns:p14="http://schemas.microsoft.com/office/powerpoint/2010/main" val="3834226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Problem</a:t>
            </a:r>
          </a:p>
        </p:txBody>
      </p:sp>
      <p:sp>
        <p:nvSpPr>
          <p:cNvPr id="3" name="Content Placeholder 2"/>
          <p:cNvSpPr>
            <a:spLocks noGrp="1"/>
          </p:cNvSpPr>
          <p:nvPr>
            <p:ph idx="1"/>
          </p:nvPr>
        </p:nvSpPr>
        <p:spPr/>
        <p:txBody>
          <a:bodyPr/>
          <a:lstStyle/>
          <a:p>
            <a:r>
              <a:rPr lang="en-US" dirty="0"/>
              <a:t>There are many problems for which the answer is a Yes or a No. These types of problems are known as </a:t>
            </a:r>
            <a:r>
              <a:rPr lang="en-US" b="1" dirty="0"/>
              <a:t>decision problems</a:t>
            </a:r>
            <a:r>
              <a:rPr lang="en-US" dirty="0"/>
              <a:t>. For example</a:t>
            </a:r>
            <a:r>
              <a:rPr lang="en-US" dirty="0" smtClean="0"/>
              <a:t>,</a:t>
            </a:r>
          </a:p>
          <a:p>
            <a:pPr>
              <a:buFontTx/>
              <a:buChar char="-"/>
            </a:pPr>
            <a:r>
              <a:rPr lang="en-US" dirty="0" smtClean="0"/>
              <a:t>Whether </a:t>
            </a:r>
            <a:r>
              <a:rPr lang="en-US" dirty="0"/>
              <a:t>a given graph can be colored by only 4-colors</a:t>
            </a:r>
            <a:r>
              <a:rPr lang="en-US" dirty="0" smtClean="0"/>
              <a:t>.</a:t>
            </a:r>
          </a:p>
          <a:p>
            <a:pPr>
              <a:buFontTx/>
              <a:buChar char="-"/>
            </a:pPr>
            <a:r>
              <a:rPr lang="en-US" dirty="0"/>
              <a:t>Finding Hamiltonian cycle in a graph is not a decision problem, whereas checking a graph is Hamiltonian or not is a decision problem.</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82040" y="44640"/>
              <a:ext cx="11698560" cy="6804720"/>
            </p14:xfrm>
          </p:contentPart>
        </mc:Choice>
        <mc:Fallback xmlns="">
          <p:pic>
            <p:nvPicPr>
              <p:cNvPr id="4" name="Ink 3"/>
              <p:cNvPicPr/>
              <p:nvPr/>
            </p:nvPicPr>
            <p:blipFill>
              <a:blip r:embed="rId3"/>
              <a:stretch>
                <a:fillRect/>
              </a:stretch>
            </p:blipFill>
            <p:spPr>
              <a:xfrm>
                <a:off x="472680" y="35280"/>
                <a:ext cx="11717280" cy="6823440"/>
              </a:xfrm>
              <a:prstGeom prst="rect">
                <a:avLst/>
              </a:prstGeom>
            </p:spPr>
          </p:pic>
        </mc:Fallback>
      </mc:AlternateContent>
    </p:spTree>
    <p:extLst>
      <p:ext uri="{BB962C8B-B14F-4D97-AF65-F5344CB8AC3E}">
        <p14:creationId xmlns:p14="http://schemas.microsoft.com/office/powerpoint/2010/main" val="1060875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complexity</a:t>
            </a:r>
          </a:p>
        </p:txBody>
      </p:sp>
      <p:sp>
        <p:nvSpPr>
          <p:cNvPr id="3" name="Content Placeholder 2"/>
          <p:cNvSpPr>
            <a:spLocks noGrp="1"/>
          </p:cNvSpPr>
          <p:nvPr>
            <p:ph idx="1"/>
          </p:nvPr>
        </p:nvSpPr>
        <p:spPr/>
        <p:txBody>
          <a:bodyPr/>
          <a:lstStyle/>
          <a:p>
            <a:r>
              <a:rPr lang="en-US" dirty="0"/>
              <a:t>Complexity theory analyzes the difficulty of computational problems in terms of many different computational resources. </a:t>
            </a:r>
            <a:endParaRPr lang="en-US" dirty="0" smtClean="0"/>
          </a:p>
          <a:p>
            <a:r>
              <a:rPr lang="en-US" dirty="0" smtClean="0"/>
              <a:t>The </a:t>
            </a:r>
            <a:r>
              <a:rPr lang="en-US" dirty="0"/>
              <a:t>same problem can be explained in terms of the necessary amounts of many different computational resources, including time, space, randomness, alternation, and other less-intuitive measures. </a:t>
            </a:r>
            <a:endParaRPr lang="en-US" dirty="0" smtClean="0"/>
          </a:p>
          <a:p>
            <a:r>
              <a:rPr lang="en-US" dirty="0" smtClean="0"/>
              <a:t>A</a:t>
            </a:r>
            <a:r>
              <a:rPr lang="en-US" dirty="0"/>
              <a:t> </a:t>
            </a:r>
            <a:r>
              <a:rPr lang="en-US" b="1" dirty="0"/>
              <a:t>complexity class</a:t>
            </a:r>
            <a:r>
              <a:rPr lang="en-US" dirty="0"/>
              <a:t> is the set of all of the computational problems which can be solved using a certain amount of a certain computational resource.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8920" y="0"/>
              <a:ext cx="9198000" cy="6751080"/>
            </p14:xfrm>
          </p:contentPart>
        </mc:Choice>
        <mc:Fallback xmlns="">
          <p:pic>
            <p:nvPicPr>
              <p:cNvPr id="4" name="Ink 3"/>
              <p:cNvPicPr/>
              <p:nvPr/>
            </p:nvPicPr>
            <p:blipFill>
              <a:blip r:embed="rId3"/>
              <a:stretch>
                <a:fillRect/>
              </a:stretch>
            </p:blipFill>
            <p:spPr>
              <a:xfrm>
                <a:off x="1249560" y="-9360"/>
                <a:ext cx="9216720" cy="6769800"/>
              </a:xfrm>
              <a:prstGeom prst="rect">
                <a:avLst/>
              </a:prstGeom>
            </p:spPr>
          </p:pic>
        </mc:Fallback>
      </mc:AlternateContent>
    </p:spTree>
    <p:extLst>
      <p:ext uri="{BB962C8B-B14F-4D97-AF65-F5344CB8AC3E}">
        <p14:creationId xmlns:p14="http://schemas.microsoft.com/office/powerpoint/2010/main" val="243256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P-Class</a:t>
            </a:r>
          </a:p>
        </p:txBody>
      </p:sp>
      <p:sp>
        <p:nvSpPr>
          <p:cNvPr id="3" name="Content Placeholder 2"/>
          <p:cNvSpPr>
            <a:spLocks noGrp="1"/>
          </p:cNvSpPr>
          <p:nvPr>
            <p:ph idx="1"/>
          </p:nvPr>
        </p:nvSpPr>
        <p:spPr/>
        <p:txBody>
          <a:bodyPr/>
          <a:lstStyle/>
          <a:p>
            <a:r>
              <a:rPr lang="en-US" dirty="0"/>
              <a:t>The class P consists of those problems that are solvable in polynomial time, i.e. these problems can be solved in time </a:t>
            </a:r>
            <a:r>
              <a:rPr lang="en-US" b="1" i="1" dirty="0"/>
              <a:t>O(</a:t>
            </a:r>
            <a:r>
              <a:rPr lang="en-US" b="1" i="1" dirty="0" err="1"/>
              <a:t>n</a:t>
            </a:r>
            <a:r>
              <a:rPr lang="en-US" b="1" i="1" baseline="30000" dirty="0" err="1"/>
              <a:t>k</a:t>
            </a:r>
            <a:r>
              <a:rPr lang="en-US" b="1" i="1" dirty="0"/>
              <a:t>)</a:t>
            </a:r>
            <a:r>
              <a:rPr lang="en-US" dirty="0"/>
              <a:t> in worst-case, where </a:t>
            </a:r>
            <a:r>
              <a:rPr lang="en-US" b="1" dirty="0"/>
              <a:t>k</a:t>
            </a:r>
            <a:r>
              <a:rPr lang="en-US" dirty="0"/>
              <a:t> is constant</a:t>
            </a:r>
            <a:r>
              <a:rPr lang="en-US" dirty="0" smtClean="0"/>
              <a:t>.</a:t>
            </a:r>
          </a:p>
          <a:p>
            <a:r>
              <a:rPr lang="en-US" dirty="0"/>
              <a:t>These problems are called </a:t>
            </a:r>
            <a:r>
              <a:rPr lang="en-US" b="1" dirty="0"/>
              <a:t>tractable</a:t>
            </a:r>
            <a:r>
              <a:rPr lang="en-US" dirty="0"/>
              <a:t>, while others are called </a:t>
            </a:r>
            <a:r>
              <a:rPr lang="en-US" b="1" dirty="0"/>
              <a:t>intractable or </a:t>
            </a:r>
            <a:r>
              <a:rPr lang="en-US" b="1" dirty="0" err="1"/>
              <a:t>superpolynomial</a:t>
            </a:r>
            <a:r>
              <a:rPr lang="en-US" dirty="0" smtClean="0"/>
              <a:t>.</a:t>
            </a:r>
          </a:p>
          <a:p>
            <a:r>
              <a:rPr lang="en-US" dirty="0"/>
              <a:t>Formally, an algorithm is polynomial time algorithm, if there exists a polynomial </a:t>
            </a:r>
            <a:r>
              <a:rPr lang="en-US" b="1" i="1" dirty="0"/>
              <a:t>p(n)</a:t>
            </a:r>
            <a:r>
              <a:rPr lang="en-US" dirty="0"/>
              <a:t> such that the algorithm can solve any instance of size </a:t>
            </a:r>
            <a:r>
              <a:rPr lang="en-US" b="1" dirty="0"/>
              <a:t>n</a:t>
            </a:r>
            <a:r>
              <a:rPr lang="en-US" dirty="0"/>
              <a:t> in a time </a:t>
            </a:r>
            <a:r>
              <a:rPr lang="en-US" b="1" i="1" dirty="0"/>
              <a:t>O(p(n))</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8840" y="124920"/>
              <a:ext cx="10234080" cy="5501160"/>
            </p14:xfrm>
          </p:contentPart>
        </mc:Choice>
        <mc:Fallback xmlns="">
          <p:pic>
            <p:nvPicPr>
              <p:cNvPr id="4" name="Ink 3"/>
              <p:cNvPicPr/>
              <p:nvPr/>
            </p:nvPicPr>
            <p:blipFill>
              <a:blip r:embed="rId3"/>
              <a:stretch>
                <a:fillRect/>
              </a:stretch>
            </p:blipFill>
            <p:spPr>
              <a:xfrm>
                <a:off x="249480" y="115560"/>
                <a:ext cx="10252800" cy="5519880"/>
              </a:xfrm>
              <a:prstGeom prst="rect">
                <a:avLst/>
              </a:prstGeom>
            </p:spPr>
          </p:pic>
        </mc:Fallback>
      </mc:AlternateContent>
    </p:spTree>
    <p:extLst>
      <p:ext uri="{BB962C8B-B14F-4D97-AF65-F5344CB8AC3E}">
        <p14:creationId xmlns:p14="http://schemas.microsoft.com/office/powerpoint/2010/main" val="825741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NP-Class</a:t>
            </a:r>
          </a:p>
        </p:txBody>
      </p:sp>
      <p:sp>
        <p:nvSpPr>
          <p:cNvPr id="3" name="Content Placeholder 2"/>
          <p:cNvSpPr>
            <a:spLocks noGrp="1"/>
          </p:cNvSpPr>
          <p:nvPr>
            <p:ph idx="1"/>
          </p:nvPr>
        </p:nvSpPr>
        <p:spPr/>
        <p:txBody>
          <a:bodyPr/>
          <a:lstStyle/>
          <a:p>
            <a:r>
              <a:rPr lang="en-US" dirty="0"/>
              <a:t>The class NP consists of those problems that are verifiable in polynomial time. NP is the class of decision problems for which it is easy to check the correctness of a claimed answer, with the aid of a little extra information. Hence, we aren’t asking for a way to find a solution, but only to verify that an alleged solution really is correct</a:t>
            </a:r>
            <a:r>
              <a:rPr lang="en-US" dirty="0" smtClean="0"/>
              <a:t>.</a:t>
            </a:r>
          </a:p>
          <a:p>
            <a:r>
              <a:rPr lang="en-US" dirty="0"/>
              <a:t>Every problem in this class can be solved in exponential time using exhaustive search.</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19760" y="0"/>
              <a:ext cx="11296440" cy="6742440"/>
            </p14:xfrm>
          </p:contentPart>
        </mc:Choice>
        <mc:Fallback xmlns="">
          <p:pic>
            <p:nvPicPr>
              <p:cNvPr id="4" name="Ink 3"/>
              <p:cNvPicPr/>
              <p:nvPr/>
            </p:nvPicPr>
            <p:blipFill>
              <a:blip r:embed="rId3"/>
              <a:stretch>
                <a:fillRect/>
              </a:stretch>
            </p:blipFill>
            <p:spPr>
              <a:xfrm>
                <a:off x="410400" y="-9360"/>
                <a:ext cx="11315160" cy="6761160"/>
              </a:xfrm>
              <a:prstGeom prst="rect">
                <a:avLst/>
              </a:prstGeom>
            </p:spPr>
          </p:pic>
        </mc:Fallback>
      </mc:AlternateContent>
    </p:spTree>
    <p:extLst>
      <p:ext uri="{BB962C8B-B14F-4D97-AF65-F5344CB8AC3E}">
        <p14:creationId xmlns:p14="http://schemas.microsoft.com/office/powerpoint/2010/main" val="153320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NP-Complete </a:t>
            </a:r>
            <a:r>
              <a:rPr lang="en-US" dirty="0" smtClean="0"/>
              <a:t>Classes (</a:t>
            </a:r>
            <a:r>
              <a:rPr lang="en-US" dirty="0" err="1" smtClean="0"/>
              <a:t>npc</a:t>
            </a:r>
            <a:r>
              <a:rPr lang="en-US" dirty="0" smtClean="0"/>
              <a:t>)</a:t>
            </a:r>
            <a:endParaRPr lang="en-US" dirty="0"/>
          </a:p>
        </p:txBody>
      </p:sp>
      <p:sp>
        <p:nvSpPr>
          <p:cNvPr id="3" name="Content Placeholder 2"/>
          <p:cNvSpPr>
            <a:spLocks noGrp="1"/>
          </p:cNvSpPr>
          <p:nvPr>
            <p:ph idx="1"/>
          </p:nvPr>
        </p:nvSpPr>
        <p:spPr/>
        <p:txBody>
          <a:bodyPr/>
          <a:lstStyle/>
          <a:p>
            <a:r>
              <a:rPr lang="en-US" dirty="0"/>
              <a:t>A problem is in the class NPC if it is in NP and is as </a:t>
            </a:r>
            <a:r>
              <a:rPr lang="en-US" b="1" dirty="0"/>
              <a:t>hard</a:t>
            </a:r>
            <a:r>
              <a:rPr lang="en-US" dirty="0"/>
              <a:t> as any problem in NP. A problem is </a:t>
            </a:r>
            <a:r>
              <a:rPr lang="en-US" b="1" dirty="0"/>
              <a:t>NP-hard</a:t>
            </a:r>
            <a:r>
              <a:rPr lang="en-US" dirty="0"/>
              <a:t> if all problems in NP are polynomial time reducible to it, even though it may not be in NP itself</a:t>
            </a:r>
            <a:r>
              <a:rPr lang="en-US" dirty="0" smtClean="0"/>
              <a:t>.</a:t>
            </a:r>
          </a:p>
          <a:p>
            <a:r>
              <a:rPr lang="en-US" dirty="0"/>
              <a:t>If a polynomial time algorithm exists for any of these problems, all problems in NP would be polynomial time solvable. These problems are called </a:t>
            </a:r>
            <a:r>
              <a:rPr lang="en-US" b="1" dirty="0"/>
              <a:t>NP-complete</a:t>
            </a:r>
            <a:r>
              <a:rPr lang="en-US" dirty="0"/>
              <a:t>. The phenomenon of NP-completeness is important for both theoretical and practical reasons.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44720" y="607320"/>
              <a:ext cx="2902680" cy="1384200"/>
            </p14:xfrm>
          </p:contentPart>
        </mc:Choice>
        <mc:Fallback xmlns="">
          <p:pic>
            <p:nvPicPr>
              <p:cNvPr id="4" name="Ink 3"/>
              <p:cNvPicPr/>
              <p:nvPr/>
            </p:nvPicPr>
            <p:blipFill>
              <a:blip r:embed="rId3"/>
              <a:stretch>
                <a:fillRect/>
              </a:stretch>
            </p:blipFill>
            <p:spPr>
              <a:xfrm>
                <a:off x="1035360" y="597960"/>
                <a:ext cx="2921400" cy="1402920"/>
              </a:xfrm>
              <a:prstGeom prst="rect">
                <a:avLst/>
              </a:prstGeom>
            </p:spPr>
          </p:pic>
        </mc:Fallback>
      </mc:AlternateContent>
    </p:spTree>
    <p:extLst>
      <p:ext uri="{BB962C8B-B14F-4D97-AF65-F5344CB8AC3E}">
        <p14:creationId xmlns:p14="http://schemas.microsoft.com/office/powerpoint/2010/main" val="629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NP-Complete and np-hard</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language </a:t>
            </a:r>
            <a:r>
              <a:rPr lang="en-US" b="1" dirty="0"/>
              <a:t>B</a:t>
            </a:r>
            <a:r>
              <a:rPr lang="en-US" dirty="0"/>
              <a:t> is </a:t>
            </a:r>
            <a:r>
              <a:rPr lang="en-US" b="1" i="1" dirty="0"/>
              <a:t>NP-complete</a:t>
            </a:r>
            <a:r>
              <a:rPr lang="en-US" dirty="0"/>
              <a:t> if it satisfies two </a:t>
            </a:r>
            <a:r>
              <a:rPr lang="en-US" dirty="0" smtClean="0"/>
              <a:t>conditions</a:t>
            </a:r>
          </a:p>
          <a:p>
            <a:pPr>
              <a:buFontTx/>
              <a:buChar char="-"/>
            </a:pPr>
            <a:r>
              <a:rPr lang="en-US" b="1" dirty="0" smtClean="0"/>
              <a:t>B</a:t>
            </a:r>
            <a:r>
              <a:rPr lang="en-US" dirty="0"/>
              <a:t> is in </a:t>
            </a:r>
            <a:r>
              <a:rPr lang="en-US" dirty="0" smtClean="0"/>
              <a:t>NP</a:t>
            </a:r>
          </a:p>
          <a:p>
            <a:pPr>
              <a:buFontTx/>
              <a:buChar char="-"/>
            </a:pPr>
            <a:r>
              <a:rPr lang="en-US" dirty="0"/>
              <a:t>Every </a:t>
            </a:r>
            <a:r>
              <a:rPr lang="en-US" b="1" dirty="0"/>
              <a:t>A</a:t>
            </a:r>
            <a:r>
              <a:rPr lang="en-US" dirty="0"/>
              <a:t> in NP is polynomial time reducible to </a:t>
            </a:r>
            <a:r>
              <a:rPr lang="en-US" b="1" dirty="0"/>
              <a:t>B</a:t>
            </a:r>
            <a:r>
              <a:rPr lang="en-US" dirty="0"/>
              <a:t>.</a:t>
            </a:r>
            <a:endParaRPr lang="en-US" dirty="0" smtClean="0"/>
          </a:p>
          <a:p>
            <a:r>
              <a:rPr lang="en-US" dirty="0"/>
              <a:t>If a language satisfies the second property, but not necessarily the first one, the language </a:t>
            </a:r>
            <a:r>
              <a:rPr lang="en-US" b="1" dirty="0"/>
              <a:t>B</a:t>
            </a:r>
            <a:r>
              <a:rPr lang="en-US" dirty="0"/>
              <a:t> is known as </a:t>
            </a:r>
            <a:r>
              <a:rPr lang="en-US" b="1" dirty="0"/>
              <a:t>NP-Hard</a:t>
            </a:r>
            <a:r>
              <a:rPr lang="en-US" dirty="0"/>
              <a:t>. Informally, a search problem </a:t>
            </a:r>
            <a:r>
              <a:rPr lang="en-US" b="1" dirty="0"/>
              <a:t>B</a:t>
            </a:r>
            <a:r>
              <a:rPr lang="en-US" dirty="0"/>
              <a:t> is </a:t>
            </a:r>
            <a:r>
              <a:rPr lang="en-US" b="1" dirty="0"/>
              <a:t>NP-Hard</a:t>
            </a:r>
            <a:r>
              <a:rPr lang="en-US" dirty="0"/>
              <a:t> if there exists some </a:t>
            </a:r>
            <a:r>
              <a:rPr lang="en-US" b="1" dirty="0"/>
              <a:t>NP-Complete</a:t>
            </a:r>
            <a:r>
              <a:rPr lang="en-US" dirty="0"/>
              <a:t> problem </a:t>
            </a:r>
            <a:r>
              <a:rPr lang="en-US" b="1" dirty="0"/>
              <a:t>A</a:t>
            </a:r>
            <a:r>
              <a:rPr lang="en-US" dirty="0"/>
              <a:t> that Turing reduces to </a:t>
            </a:r>
            <a:r>
              <a:rPr lang="en-US" b="1" dirty="0"/>
              <a:t>B</a:t>
            </a:r>
            <a:r>
              <a:rPr lang="en-US" dirty="0" smtClean="0"/>
              <a:t>.</a:t>
            </a:r>
          </a:p>
          <a:p>
            <a:r>
              <a:rPr lang="en-US" dirty="0"/>
              <a:t>The problem in NP-Hard cannot be solved in polynomial time, until </a:t>
            </a:r>
            <a:r>
              <a:rPr lang="en-US" b="1" dirty="0"/>
              <a:t>P = NP</a:t>
            </a:r>
            <a:r>
              <a:rPr lang="en-US" dirty="0"/>
              <a:t>. If a problem is proved to be NPC, there is no need to waste time on trying to find an efficient algorithm for it. Instead, we can focus on design approximation algorithm.</a:t>
            </a:r>
          </a:p>
        </p:txBody>
      </p:sp>
    </p:spTree>
    <p:extLst>
      <p:ext uri="{BB962C8B-B14F-4D97-AF65-F5344CB8AC3E}">
        <p14:creationId xmlns:p14="http://schemas.microsoft.com/office/powerpoint/2010/main" val="3401259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043996-4A0D-41D6-92F5-C92758F794D9}"/>
</file>

<file path=customXml/itemProps2.xml><?xml version="1.0" encoding="utf-8"?>
<ds:datastoreItem xmlns:ds="http://schemas.openxmlformats.org/officeDocument/2006/customXml" ds:itemID="{E37F47DF-9406-4800-9DF0-B586BE7A0FA6}"/>
</file>

<file path=customXml/itemProps3.xml><?xml version="1.0" encoding="utf-8"?>
<ds:datastoreItem xmlns:ds="http://schemas.openxmlformats.org/officeDocument/2006/customXml" ds:itemID="{1205C42F-7860-40C4-B674-CA19540C1DF7}"/>
</file>

<file path=docProps/app.xml><?xml version="1.0" encoding="utf-8"?>
<Properties xmlns="http://schemas.openxmlformats.org/officeDocument/2006/extended-properties" xmlns:vt="http://schemas.openxmlformats.org/officeDocument/2006/docPropsVTypes">
  <Template>Circuit</Template>
  <TotalTime>2280</TotalTime>
  <Words>393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Computational Complexity Theory </vt:lpstr>
      <vt:lpstr>Computability theory</vt:lpstr>
      <vt:lpstr>Complexity theory </vt:lpstr>
      <vt:lpstr>Decision Problem</vt:lpstr>
      <vt:lpstr>Computational complexity</vt:lpstr>
      <vt:lpstr>P-Class</vt:lpstr>
      <vt:lpstr>NP-Class</vt:lpstr>
      <vt:lpstr>NP-Complete Classes (npc)</vt:lpstr>
      <vt:lpstr>NP-Complete and np-hard</vt:lpstr>
      <vt:lpstr>P versus NP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Algorithm Design Techniques</dc:title>
  <dc:creator>Windows User</dc:creator>
  <cp:lastModifiedBy>Windows User</cp:lastModifiedBy>
  <cp:revision>31</cp:revision>
  <dcterms:created xsi:type="dcterms:W3CDTF">2020-05-14T14:34:23Z</dcterms:created>
  <dcterms:modified xsi:type="dcterms:W3CDTF">2020-06-19T06:05:36Z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