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ink/ink16.xml" ContentType="application/inkml+xml"/>
  <Override PartName="/ppt/ink/ink18.xml" ContentType="application/inkml+xml"/>
  <Override PartName="/ppt/ink/ink17.xml" ContentType="application/inkml+xml"/>
  <Override PartName="/ppt/ink/ink15.xml" ContentType="application/inkml+xml"/>
  <Override PartName="/ppt/ink/ink14.xml" ContentType="application/inkml+xml"/>
  <Override PartName="/ppt/ink/ink21.xml" ContentType="application/inkml+xml"/>
  <Override PartName="/ppt/ink/ink19.xml" ContentType="application/inkml+xml"/>
  <Override PartName="/ppt/ink/ink20.xml" ContentType="application/inkml+xml"/>
  <Override PartName="/ppt/ink/ink13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2:54:57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13891 12576 0,'24'0'640,"26"0"-624,24 0 0,-49 0-1,0 0-15,25 0 0,-26 0 16,76 0 15,-51 0 0,-24 0-31,50 0 32,-1 0-1,-49 0-16,49 0 1,-24 0 31,-1 0-16,26 0 0,-50 0-31,74 0 32,74 0-1,-148 0-31,50 0 31,-51 0 0,1 0-31,0 0 32,0 0-32,24 0 15,-24 0-15,0 0 16,25 0 0,123 25 15,-98-25 0,24 0 0,-49 0 1,-1 0-17,50 25 16,-74-25-15,25 0-16,74 24 47,0-24-16,-50 25-15,1-25 15,-50 0-31,49 0 16,75 25 15,-100-25-31,100 25 31,-124 0-31,124-25 31,0 24 1,-75-24-1,-49 0-31,74 0 16,-74 0-1,0 0-15,24 0 16,-24 25-16,99 0 31,-99-25-31,25 25 31,24-25-15,25 0 15,-74 0-15,0 0-16,74 0 31,0 0 16,25 0-16,50 0 0,-75 0-15,0 0 15,-74 0-15,0 0 0,0 0-1,24 0 16,1 0 1,-25 0-17,24 0 17,-24 0-32,0-25 15,0 0 16,0 25-31,24 0 16,-24 0-16,25 0 31,-26 0 1,1-25-17,0 25 16,0 0 1,-25-24-17,25 24 32</inkml:trace>
  <inkml:trace contextRef="#ctx0" brushRef="#br0" timeOffset="7547.0449">10914 12650 0,'25'0'312,"24"0"-296,-24 0-16,74 0 31,-74 0 0,0 0 1,25 0-1,-25 0-31,24 0 31,26 0 0,-26 0-15,-24 0 15,74 0 0,-49-24-15,-1 24 15,-24 0 1,0 0-17,0 0-15,24 0 16,26 0-1,-26 0 1,1 0 15,-25 0-15,0 0 0,-1 0-1,26 0 1,0 0-1,-26 0 1,1 0-16,0 0 47,0 0-47,25 0 16,-26 0-1,26 0-15,-25 0 16,24 0-16,-24 0 15,0 0 1,0 0 0,0 0 15,24 0-15,-24 0-16,0 0 15,0 0-15,-1 0 16,1 0-1,0 0 1,0 0 15,0 0-15,49 0 15,-49 0-31,0 0 16,24 0-1,-24 0 1,25 0 15,-1 0-15,-24 0 0,0 0-1,0 0 1,-1 0-1,1 0 1,0 0-16,0 0 16,25 0-1,-1 0 17,-24 0-17,0 0 16,0 0-15,-1 0-16,1 0 31,0 0-15,0 0 0,0 0-1,-1 0 1,1 0 15,0 0 172</inkml:trace>
  <inkml:trace contextRef="#ctx0" brushRef="#br0" timeOffset="35391.5002">4266 7516 0,'25'0'344,"0"0"-313,25 0-15,-26 0-16,1 0 31,25 0-31,-25 0 0,24 0 16,1 0 15,-25 0-31,24 0 31,1 0-31,-25 0 16,99 0 15,-75 0-31,26 0 16,74 0 15,-75 0 0,-24 0 1,24 0-1,-49 0-31,24 0 15,1 0 17,99 0-1,-25 0-15,174 0 15,-249 0-31,125 0 15,49 0 32,-99 0-31,-99 0 0,74 0 15,-25 0-16,1 0 1,24 0 15,0 0 1,75 0-1,-50 0-16,-99 0 1,0 0 0,-1 0-16,100 0 31,-99 0-31,50 0 31,24 0-15,74 25 15,-148-25-31,99 0 16,-99 0-16,273 24 31,-249-24-31,75 25 31,-99-25-31,0 0 0,25 0 31,24 0 16,-49 0-15,0 0-32,24 0 31,-24 0-31,0 0 15,49 0 17,-49 0-32,0 0 15,49 0 17,26 0-1,-76 0-31,76 0 31,-26 0 0,-24 0-31,-26 0 0,51 0 16,-50 0-16,24 0 31,26 0 0,24 0 1,-74 0-1,49 0 0,-49 0-15,0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23:31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 3994 0,'25'0'0,"0"0"109,-1 0-93,76-25-1,173 25 1,-224-25-16,1 25 15,-1 0-15,-24 0 0,25 0 0,-25 0 16,24 0-16,-24 0 0,198-25 31,-198 0-31,198 1 32,-223-1-32,50 25 15</inkml:trace>
  <inkml:trace contextRef="#ctx0" brushRef="#br0" timeOffset="7885.2529">3696 8954 0,'25'0'156,"148"0"-140,100-24 15,-223 24-31,371-25 32,-346 25-32,49 0 15,-74 0 1,-26 0-1,26 0 1,74 0 0,0 0-1,74 0 1,1 0 0,-150 0-16,100 0 15,-124 0 1,198 0-1,75 0 32,24 0-15,-272 0-32,297 0 31,-322 0-31,25 0 0,173 0 15,25 0 17,-198 0-32,148 0 15,-24 0 17,-149 0-1,-1 0-31</inkml:trace>
  <inkml:trace contextRef="#ctx0" brushRef="#br0" timeOffset="32131.3138">17859 9004 0,'0'-25'156,"25"0"-156,0 1 16,124-1 0,-124 0-16,74 25 15,-50 0-15,51 0 16,-51 0-16,75-25 15,50 0 1,-124 25-16,74 0 16,-100 0-16,76 0 15,-1-24 1,-25-1 0,25 25-1,-24-25 1,-26 25-1,51-25 1,-76 25-16,1 0 0,75 0 31,24 0 1,-100 0-32,26 0 15,49 0 1,-24 0-1,49 0 1,-100 0-16,125 0 16,-99 0-16,99 0 15,49 0 1,-173 0-16,173 0 16,-148 0-1,49 0-15,50-25 16,-25 1 15,50 24-15,-150 0-16,1 0 0,174 0 31,-174 0-31,-1 0 0,76 0 31,-76 0-31,1 0 63,0 0-48,0 0 1,24 0 0</inkml:trace>
  <inkml:trace contextRef="#ctx0" brushRef="#br0" timeOffset="45968.8768">5829 11038 0,'25'0'109,"74"0"-93,-49 0-16,297 0 47,-25 0-16,-272 0-31,124 0 16,-149 0-16,123-25 31,-98 25-31,24 0 15,125-25 17,123 1-1,-272 24-31,446-25 31,-446 25-15,173-25-1,-198 25 17</inkml:trace>
  <inkml:trace contextRef="#ctx0" brushRef="#br0" timeOffset="48786.6605">12601 11063 0,'25'0'125,"49"0"-109,248 0-1,-247 0-15,-1 0 0,249 0 31,371 0 1,-570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24:49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9500 4316 0,'50'0'172,"123"0"-172,-123 0 16,24 0-16,423 0 31,-150 0 0,-322 0-31,99 0 16,-75 0-16,199 0 31,-198 0-31,223 0 31,-224 0-31,199 0 16,-198 0 0,272 25-1,-272-25-15,347 49 47,-347-49-47,247 0 31,-123 0-31,-125 0 16,1 0-16,198 0 16,-198 0-16,198 0 31,-199 0-31,1 0 0,173 0 15,-173 0-15,297-24 32,-148-1-32,148 25 15,-124 0 1,100-25 15,371 0 0,-570 25 1,620 0-1,-694 0-31,223 0 16,471 0 15,-74 0 0,-571 0-31,496 0 31,-520 0-31,321 0 16,-321 0-16,222 0 31,-222 0-31,24 0 0,472 0 31,-497 0-31,472 0 16,74 0 15,174 25 1,-670-25-32,446 74 15,596 26 16,-149-1 1,-447-50-17,-49 26 17,-471-50-17,74-25-15,-74 0 0,98 49 31,-48-49-15,-76 0 0,51 25-1,49 0 17,-50 0-17,-49 0 48</inkml:trace>
  <inkml:trace contextRef="#ctx0" brushRef="#br0" timeOffset="18526.2301">9376 7615 0,'25'-25'672,"0"0"-672,0 25 0,24 0 16,-24 0-16,0 0 15,148 0 1,-123 0-1,24 0 1,-49-24-16,0 24 16,0 0-16,49 0 31,-24-25 0,24 25-15,50-25 15,-99 25-31,25 0 0,-25-25 16,49 25 15,-24 0 16,-26 0-32,76 0 1,-51 0 0,-24 0-1,0 0-15,74 0 32,-74 0-17,0 0 1,49 0-1,100 0 17,-100 0-17,125 0 1,-175 0 0,125 0-1,-99 0 1,-1 0-1,51 25 17,-26 0-1,-24-25-15,-1 25 15,-24-25-31,0 24 15,0-24 17,-1 0 390,1 0-422,174 0 15,-150 0-15,398 0 31,-398 0-31,150 0 32,-150 0-1,-49 25-15,25-25-16,25 0 15,198 50 32,0-50-16,-25 74-15,-173-74-16,322 50 31,-323-50-31,26 0 0,74 0 16,223 49 15,-347-49-31,347 0 31,-348 0-15,125 0 15,-124 0-31,124 0 16,-124 0-16,99 25 31,-99-25-31,148 0 31,-123 0-31,223 25 32,0-25-1,-224 0-31,125 25 15,148-25 17,-297 0-32,99 0 31,-99 0-31,49 0 31,100 0 0,-100 0-15,174 0 15,-124 0 1,-74 0-17</inkml:trace>
  <inkml:trace contextRef="#ctx0" brushRef="#br0" timeOffset="72427.9234">8756 9872 0,'25'0'187,"223"50"-171,198-25-1,-371-25 1,198 24 0,0-24 15,-249 0 0,1 0-15,99 0 15,-99 0-31,149 0 16,173 0 15,75 0 0,-249 0 0,50 0-15,-198 0 0,74 0-1,224 0 17,-298 0-32,272 0 31,-272 0-31,0 0 0,99 0 31,-25 0-15,-74 0-16,0 0 15,0 0 32,-1 0-31,26 0 15,124 0 0,-150 0-31,100 0 16,-99 0-16,0 0 16,198 0-1,-198 0-15,0 0 0,74 0 31</inkml:trace>
  <inkml:trace contextRef="#ctx0" brushRef="#br0" timeOffset="78263.9871">25946 10071 0,'49'0'187,"547"0"-171,-100 0-1,-99 0 17</inkml:trace>
  <inkml:trace contextRef="#ctx0" brushRef="#br0" timeOffset="80300.7937">20464 9996 0,'25'0'187,"123"0"-187,745 0 32,-793 0-32,346 0 15,100 0 32,-521 0-47,49 0 16,-49-25-1,25 25 1,222-49 15,-222 49-31,124-50 16,49 50 15,99 0 0,-222 0-15</inkml:trace>
  <inkml:trace contextRef="#ctx0" brushRef="#br0" timeOffset="108296.5259">12204 11162 0,'50'0'172,"-1"0"-172,249 0 31,-125 0-15,-123 0-16,124 0 15,-150 0-15,26 0 16,0 0 0,-26 0-1,26 0 1,25 25-1,-26-25 1,125 0 15,-149 0-15,173 0 0,-173 0-16,24 25 15,-24-25 1,25 0-16,49 0 15,-74 0-15,0 0 16</inkml:trace>
  <inkml:trace contextRef="#ctx0" brushRef="#br0" timeOffset="110463.4033">14337 11286 0,'25'0'296,"0"0"-280,0 0-16,-1 0 16,26 0-16,124 0 31,24 0-15,0 0-1,-173 0 1,273 0-1,-248 0-15,74 0 16,49 0 0,-74 0-1,50 0 17,-74 0-17,24 0 1,-25 0-1,-49 0 1</inkml:trace>
  <inkml:trace contextRef="#ctx0" brushRef="#br0" timeOffset="116047.4937">22275 11956 0,'99'25'110,"25"-25"-95,893 0 1,-819 0-16,1390 0 31,-1415 0-15,671 0 15,-770 0-31,273 0 31,-297 0-31,74 0 16,50 0 0,-125 0-16,150 0 15,-125 0-15,100 0 16,-25 0 0,-100 24-1</inkml:trace>
  <inkml:trace contextRef="#ctx0" brushRef="#br0" timeOffset="116848.7443">21853 12849 0,'0'25'93,"0"-1"-93,99 1 16,75 25 0,-75-50-16,397 99 15,-347-74-15,446 24 16,-421-24-16,24-25 0,869 0 31,-893 0-31,594 0 31,-693 0-31,99 0 16,-26 0 0,-98 0-16,148 0 15,-148 0-15,148 0 16,150 0-1,49 0 1,-323 0-16,100 0 16</inkml:trace>
  <inkml:trace contextRef="#ctx0" brushRef="#br0" timeOffset="117907.9957">23118 12278 0,'-25'0'110,"0"25"-110,-24 174 31,-1 73 0,50-247-31,-74 124 16,74 74 15</inkml:trace>
  <inkml:trace contextRef="#ctx0" brushRef="#br0" timeOffset="118549.651">24036 12303 0,'25'0'15,"24"0"1,-49 75 15,0 49-15,0-100-16,0 125 31,0-124-31,0 223 31,0-223-31,0 74 32,25 75-1,49-100 0,-24-49-31</inkml:trace>
  <inkml:trace contextRef="#ctx0" brushRef="#br0" timeOffset="119263.933">25921 12129 0,'-25'0'0,"0"0"78,25 25-63,0 0 1,0 74 0,0 100 15,0-150-15,25-24-16,-25 0 0,25 49 15,-25-49-15,0 0 0,0 0 16,0 0-1,0-1 1,0 1 0,0 0 15,25-25-15</inkml:trace>
  <inkml:trace contextRef="#ctx0" brushRef="#br0" timeOffset="120047.8519">27285 12080 0,'0'25'93,"0"-1"-93,0 1 0,0 25 16,0-25-16,0 74 16,0-74-1,0 124 1,0-100-16,0 75 31,0-99-31,0 0 16,0 0-1,0-1 1,0 1 0,0 0-1,0 25 1,-25 49 0,1 0-1,24-74 1</inkml:trace>
  <inkml:trace contextRef="#ctx0" brushRef="#br0" timeOffset="121631.2412">29220 12055 0,'0'25'47,"0"0"-31,0-1-16,0 1 0,0 25 15,0-25-15,0 99 32,0 0-1,0-75-16,25-49 79,0-24-94,-25-1 16,124-124-1,24-74 17,-123 198-32,25-25 31,-25 50 47,-25 25-78,0 0 0,24 0 16,-24 24-16,0-24 15,0 25 1,0-25-16,0-1 0,0 26 16,0 24-1,25-24 1,-25-25-1,25-25 48,0 0-47,0-50-16,74-74 15,-50 25 1,-24 49-1,0 25 1,0-24 0,0 24 15,-1 25-15,-24-25-1,25 25 1,0 0-1,-25 25 32,0 25-31,0-1 0,25 51-1,0-76 1,-25 26-16,0-25 0,49 74 15,-24-25 1,0-24 0,0-25-16,0 0 15</inkml:trace>
  <inkml:trace contextRef="#ctx0" brushRef="#br0" timeOffset="122061.7033">30609 12526 0,'0'25'31,"0"0"-16,0 0 1,0 24 0,0-24-16,0 50 15,0-51-15,0 26 16,0 173 15,25-148-15</inkml:trace>
  <inkml:trace contextRef="#ctx0" brushRef="#br0" timeOffset="123130.0996">21431 15453 0,'50'0'94,"917"0"-63,-768 0-31,669 0 15,-645-24-15,447-26 16,198 50 0,-322 0-1,-224 0 1,-123 0 0,-175 0-16,175 0 15,-125 0-15,149 0 16,-148 0-16,198 0 15,-75 0 1,522 0 0,-497 0 15</inkml:trace>
  <inkml:trace contextRef="#ctx0" brushRef="#br0" timeOffset="124179.9707">20687 16718 0,'0'50'62,"99"-25"-62,621 74 31,-348-74-31,173-25 16,-346 0-16,-1 0 0,869 0 31,-447 0-15,-74 0 0,-422 0-16,297 0 15,-297 0-15,174 0 16,149 0-1,98 0 1,-49 0 0,149 0-1,-149 0 17,-49 0-17,-373 0-15,50 0 16,-99 0-16,0 0 0</inkml:trace>
  <inkml:trace contextRef="#ctx0" brushRef="#br0" timeOffset="125529.7974">21779 15602 0,'24'0'109,"-24"25"-109,0 0 16,0 322 15,0-273-31,0 224 31,0-273-31,0 49 16,0-49 15,0 0 0</inkml:trace>
  <inkml:trace contextRef="#ctx0" brushRef="#br0" timeOffset="126119.3339">22771 15577 0,'25'0'31,"-1"0"-15,-24 25-16,50 149 31,-25-100-31,0-49 0,-25 74 16,0-49-16,49 148 15,-24-123-15,0 74 16,74 322 15,-49-298 0</inkml:trace>
  <inkml:trace contextRef="#ctx0" brushRef="#br0" timeOffset="127139.3563">24234 15553 0,'0'24'47,"0"51"-16,-25 24-16,25 0 1,0 0 0,0-74-16,0 74 15,0-74-15,0 25 16,0 24 0,0-24-1,0 24 1,0-24-16,0-25 15,0 0-15,0-1 16,0 150 15,0-124-15</inkml:trace>
  <inkml:trace contextRef="#ctx0" brushRef="#br0" timeOffset="127843.7504">25251 15478 0,'25'0'31,"-25"25"-15,0 149 15,0-125-31,50 75 16,-50-25-16,24 25 15,26 100 1,-25-1 0,0-99-1,-25-74-15,74 123 32</inkml:trace>
  <inkml:trace contextRef="#ctx0" brushRef="#br0" timeOffset="128482.7344">26343 15577 0,'24'0'47,"1"0"-32,-25 25-15,0 0 0,25 25 0,-25-26 0,25 51 16,24 49 0,26 124 15,24 99 0,-99-322-31,50 124 16,-50-75 15,0-49-31,49 0 16,-49 0-16,0-1 31</inkml:trace>
  <inkml:trace contextRef="#ctx0" brushRef="#br0" timeOffset="129608.3054">27781 15553 0,'25'24'109,"-25"1"-109,25 149 16,-25-125-16,49 323 31,-24-347-31,0 74 16,-25-74-16,0 25 15,0-25 1,0 0 15,0-1-15,0 1 62,0 0-78,0 0 16,0 0-16,0 24 15,0-24 17,0 0-32,0 0 31,0-1 0</inkml:trace>
  <inkml:trace contextRef="#ctx0" brushRef="#br0" timeOffset="130979.9246">29369 16073 0,'0'-24'62,"25"24"-62,-1 24 16,1 51-1,-25 24 1,25-49 0,0-26-1,-25 1 1,25 0-16,-25 0 94,24-25-94,1 0 15,0 0-15,0 0 16,24-75 0,-49 51-16,75-26 15,-75 25-15,25 25 16,-25-25-1,24 1 64,1 24-64,25 24 16,-25 51-15,-25-26 0,24-24-1,-24 25 1,25-50 0,-25 25 46,25-25-46,0 0-16,24-25 31,-24 0-15,-25-25-16,25 50 15,-25-24 16,25 24 63,0 0-63,-1 0-15,1 24 0,0 1-16,0 99 31,0-99-31,0 74 16,-1-99-16,1 25 15,-25 0-15,25 25 16,-25-26-16,25 1 0,0 0 15,-1 25 17</inkml:trace>
  <inkml:trace contextRef="#ctx0" brushRef="#br0" timeOffset="132163.9787">30981 16917 0,'0'-25'47,"0"0"-32,0 0 1,0 1-16,-25-26 15,25 25-15,0-24 16,0-51 0,0-173 15,25 224 0,-25 24-31,25 25 31,0 0-15,-1 0 0,1 0-16,0 0 15,49 99 17,-49 1-17,-25-51-15,0-24 0,0 49 16,0-49-16,0 25 0,0-1 0,0-24 15,0 124 1,0-50 0,0-49-1,0-1 17,-25-24-1,75-25 78,0 0-109,99 0 16,173 0-1,-124 0 1,-173 0-16,0 0 16</inkml:trace>
  <inkml:trace contextRef="#ctx0" brushRef="#br0" timeOffset="137181.415">22671 16197 0,'0'-24'125,"-49"-26"-109,24 50 15,0-25-15,0 25 30,1 0-30,-1 0 0,0 0-1,0 0 1,0 0 0,1 25 15,24 0-16,0 0 17,0-1-32,0 1 31,0 0-15,0 0 30,24-25 17,1 0-47,0 0-1,0 0 1,0 0-1,-1 0 17,-24-25-17,25 50 173,-25 0-188,0-1 0,25 26 15,-25 49 17,50-49-1,-26-25-15,1 0-1,25-25 1,-25 0-16</inkml:trace>
  <inkml:trace contextRef="#ctx0" brushRef="#br0" timeOffset="138300.3554">23316 16024 0,'25'0'31,"-25"25"-15,0-1-1,0 100 1,50-24 15,-50-26-15,0-24-1,0 49 1,25-99-16,-1 50 16,-24-26-1,25-24 48,0 0-48,0 0 1,24-49-16,26-26 16,-26 51 15,-24-26 0,25 0 0,-25 50-15,-1 0 78,-24 25-63,0 0-31,0 0 0,-24 24 16,-1 1 15,0-25-15</inkml:trace>
  <inkml:trace contextRef="#ctx0" brushRef="#br0" timeOffset="139265.0679">24929 16371 0,'0'-25'156,"-25"25"-156,0 25 15,0 0 1,-24 25 15,49-26-15,0 1 0,0 0-1,0 0 1,0 0 15,0-1-31,24-24 47</inkml:trace>
  <inkml:trace contextRef="#ctx0" brushRef="#br0" timeOffset="140581.4392">26268 16545 0,'-25'-25'31,"1"25"16,-1 0-31,0 0-1,0 0-15,0 0 16,1 0-16,-1 25 16,0 0-1,-25 24 16,26-49-31,24 50 0,-25-50 16,25 49 0,0-24-16,0 25 15,0-25-15,0-1 32,0 1 30,25-25-46,-1-25-16,26-74 31,0 0-15,-50-75 15,0 50 0,0 99-31,0 1 0,0-26 16,0 25-16,0 0 15,0 1-15,0-1 32,0 0-17,0 50 95,0 0-95,0 74 1,0 75 15,0-150-31,0 51 16,0-26-1,0-24 1,0 0-16,49 25 16,-49-26-1,25 1 1,0-25-1,24 0 1</inkml:trace>
  <inkml:trace contextRef="#ctx0" brushRef="#br0" timeOffset="141825.4349">27310 16470 0,'0'-24'125,"25"24"-109,-25-25-16,49 0 15,-24 0 1,0-49-1,-25 49 1,0-25 15,0 25 1,0 1 93,0 48-94,-25-24-31,25 25 15,-25 25 1,25-1 0,-24 76 15,24-51 0,0-24-31,24-26 31,-24 1-31,25-25 16,0 25 0,25-25 15,-1 0-15,1 0-1,-25 0 1,-1 0-1,1-25 1,-25 0 0,0 1-16,25-26 15,-25 25-15,0 0 16,25 1 0</inkml:trace>
  <inkml:trace contextRef="#ctx0" brushRef="#br0" timeOffset="146711.3981">26020 13171 0,'-25'0'172,"1"0"-156,24-25-1,0 1 1,0-51-1</inkml:trace>
  <inkml:trace contextRef="#ctx0" brushRef="#br0" timeOffset="147793.7977">29542 7590 0,'0'25'109,"0"0"-109,0 272 31,0 200 0,0-349-15,0-73 0,0-26-1</inkml:trace>
  <inkml:trace contextRef="#ctx0" brushRef="#br0" timeOffset="149253.4385">29741 7565 0,'0'-24'94,"0"-26"-94,25-49 31,123-50 1,-98 75-17,49 49 17,-49 0-17,-1 0 1,-24 25-1,25 0 1,0 0 0,-1 0-1,26 25 1,-75 0-16,24 0 16,1 24-16,0-24 15,0 49 1,0 75 15,-25 0 0,0-99-15,0-1 0,0 26-1,0-51 1,0 1-16,-25 0 15,0 25-15,-25-26 16,-49 26 0,50 0-1,24-50-15,-25 0 16,25 25-16,0-25 16,1 24-16,-26 1 15,0 0 1,1 0-1,-100-25 32,99 0-31,26 0 15,-1 0-15,0 0-1,0 0 48,0 0-63</inkml:trace>
  <inkml:trace contextRef="#ctx0" brushRef="#br0" timeOffset="150353.0987">26070 11584 0,'0'-25'94,"322"-297"-63,-74 98-15,-99 100 0,-25 0-1,25 0 1,-124 99-16,99-49 16,-124 49-16,124-49 15,-50-1 1,1 26-1,-26-26 1,-24 75 0,25-49-16,-26 24 15,26 0-15,0-24 0,98-51 32,398-197-1,-347 173 0,-199 99-31,49 0 0,1 0 16,-1 0-1,-24 1 1,0 24 31</inkml:trace>
  <inkml:trace contextRef="#ctx0" brushRef="#br0" timeOffset="151235.6396">28600 9451 0,'25'0'187,"-1"0"-171,26 0 15,-25 0 47,0 0-78,-1 0 0,-24 49 16,0 26 15,0-51-15,25 1-1</inkml:trace>
  <inkml:trace contextRef="#ctx0" brushRef="#br0" timeOffset="152768.6755">26268 10939 0,'0'25'140,"0"-1"-140,0 26 16,0-25-16,-25 99 31,25-99-31,-24 74 31,24-74-31,0 0 16,0-1 15,-25 26-15,25 24 15,0-49-15,0 0-16,0 0 31,0 0 78,25-25-109,-1 0 16,26 0-16,-25-25 0,124-50 16,-75 51-16,25-26 15,-24 25 16,-51 25 32,26 0-47,24 0-1,-49 0 1</inkml:trace>
  <inkml:trace contextRef="#ctx0" brushRef="#br0" timeOffset="154773.1463">28426 9351 0,'25'-24'360,"-25"-1"-329,25 25-31,0 0 15,-1 0 1,1 0 0,0 0-16,0 0 31,0 0 0,-1 0-31,1 0 78,0 0-62,0 0 0,0 0-1,-25 25-15,24-25 31,-24 24 188,0 1-219,0 0 16,0 0 15,0 24-31,0 1 16,0 49 15,0-49-15,0-25-1,0 24 1,0-24 15,0 0 0</inkml:trace>
  <inkml:trace contextRef="#ctx0" brushRef="#br0" timeOffset="160954.6503">22597 15553 0,'0'-25'31,"0"0"141,25 25-16,-25-25-140,124-347 15,-50 198-15,-49 75-1,-25 25 16,0 24 1,25-49-1,0 25-15,-25 49-16,0 0 15,0-49 1,25-26 15,-1-49 0,26 1 1,-25 73-17,-25 26-15,25 24 0,-25 0 16,24 0-16,1-99 31,0 99-15,25-74-1,-26 99-15,1-99 32,0 74-32,25-24 15,-26 24 1,-24 0-1,25 0 1,0 0 0,0 1-1,0-1 1,-1-25 0,1 50 15,-25-25-31,25 25 0,0-49 15,0 24 17,-1 25-17,-24-25 32</inkml:trace>
  <inkml:trace contextRef="#ctx0" brushRef="#br0" timeOffset="162175.6143">23068 13444 0,'-24'25'16,"48"-25"46,76 0-30,24 0-17,-75 0-15,26-25 16,-26 25 0,-24-25-16,0 25 453</inkml:trace>
  <inkml:trace contextRef="#ctx0" brushRef="#br0" timeOffset="165039.2481">23639 12650 0,'-25'0'203,"0"0"-172,0 0-15,1 0 15,-1-24 141,25-1-157,0 0 1,25 0 0,-1 0 46,1 1-31,-25-1 141,-25 25-156,1 0 31,-1 0-16,0 0 0,0 0 0,0 0 1,1 0-17,-26 25 1,25-1 0,25 51-1,0-26 1,-25 1-1,25-25 1,0 0 0,0 24-1,0-24 1,0 25 0,0-26-1,25-24-15,0 25 16,0 0 15,0 0 0,24-25 1,-24 0-32,0 0 15,0 0-15,-25-25 16,24 0-1,1 0 1,-25 1 0,0-1-1,25-25 1,-25 25 15,0 1-15,0-1-1,0 0 1,0 0 15,0 0-15,25 25 281,-25 25-282,0 0 1,25 0 0,-1 24-1,-24-24-15,25 0 16,-25 0 31,25 0-32,0-25 32,0 24 0,-1-24 0</inkml:trace>
  <inkml:trace contextRef="#ctx0" brushRef="#br0" timeOffset="175057.2821">25028 12328 0,'0'25'94,"0"0"-79,0 49 1,25 100 15,0-100-15,-25-24 15,0-26-31,0 26 16,0-25-1,24 0 141,-24-1-156,25-24 0,0 0 16,0-24-16,24-26 16,1 0 15,-25 26-31,0-1 16,-1 25-1,1-25 16,0 0-15,25 25 0,-26 0 15,1 0 0,0 0-31,0 25 16,-25 0 15,25-25-15,-25 25 15,0-1-15,0 1-16,0 0 15,0 0 1,-25-25 15,25 25 0,-25-25 47,0 0-78,0 0 16,1 0 0,-1 0-1,0 0 1,0 0 0,0 0 46,-24 0-31,24 0 1</inkml:trace>
  <inkml:trace contextRef="#ctx0" brushRef="#br0" timeOffset="177983.0189">27062 12278 0,'-25'0'31,"0"0"-15,0 0 0,1 0-1,-1 0 1,-25 0-1,1 25 32,-51 0-15,26 0-17,49-25 1,-24 0-1,-1 25 1,25-1 0,0-24-1,1 25 1,-1 0 0,0 0-1,-25 24 1,50 26-1,0-50 1,0 24 0,0 1-1,0-25-15,0-1 32,0 26-1,0-25-16,25-25 1,25 0 0,-25 0-1,24 0 1,1 0 0,-1 0-1,1 0 1,-25 0-1,0 0 1,24-25 15,1 25-31,-1 0 16,-49-25-16</inkml:trace>
  <inkml:trace contextRef="#ctx0" brushRef="#br0" timeOffset="180737.8625">7590 12502 0,'25'0'141,"0"0"-125,49 0-1,75 0 17,-99 0-17,-26 0 1,1 0 15</inkml:trace>
  <inkml:trace contextRef="#ctx0" brushRef="#br0" timeOffset="186180.1695">23589 12973 0,'0'25'63,"0"-1"-63,0 1 15,0 0 1,0 0-16,0 24 16,25 1-1,0-50-15,0 25 16,-1 0-16,1 0 15,50-1 1,-51 1 0,1-25-1,0 25-15,74 0 16,-74-25 0,0 0-16,0 25 0,24-1 15,1-24 1,-25 0-16,-25 25 0,25-25 0,24 25 15,-24 0-15,124 24 16,-100-24 0,26 25 15,-1-50-31,447 198 16,-446-148-16,-26-25 0,50 24 31,-74-24-31,0 0 31,0 0-31</inkml:trace>
  <inkml:trace contextRef="#ctx0" brushRef="#br0" timeOffset="205652.6427">5011 12502 0,'0'24'125,"24"26"-109,100 0-1,149-26 17,-124 1-1,-124-25-31,124 0 31,-125 0-31,1 0 16,0 0-1,25 0-15,-25 0 0,49 0 32,75 0-1,-124 0-31,24 0 15,50 0 17,1 0-17,-1 0 1,-74 0 0,148 0 15,-148 0-31,0 0 0,74 0 15,-49 0 17,24 0-17,-24 0 1,-25 0 0,49 0 15,0 0-16,-49 0 1,174 0 15,49 25 1,-224-25-32,125 0 15,-50 0 1,-24 25-1,-1-25 1,1 0 0,-26 0-1,100 0 1,-124 0-16,49 0 16,1 0-1,-1 0 1,1 0-1,24 25 1,-50-1 0,1-24-1,24 0 1,1 0 0,49 25-1,0-25 1,-25 0-1,25 0 1,-25 0 15,1 0-15,-51 0-16,26 0 16,-51 0-16,76 0 15,-76 0-15,26 0 0,25 0 16,-26 0-16,1 0 0,99 0 15,49 50 1,0-50 0,1 25-1,-150-25-15,348 0 32,-297 0-17,197 0 1,-123 0-1,-125 0-15,75 0 32,-74 0-32,49 0 0,25 0 31,25 0-15,0 0-1,49 0 1,-173 0-16,25 0 0,49 0 15,-49 0-15,99 0 16,-1 0 0,-98 0-16,74 0 15,-99 0-15,0 0 16,24 0-16,75 0 16,0 0-1,-25 0 1,25 0-1,-99 0-15,99 0 32,-99 0-32,99 0 15,25-25 1,25 25 0,-150 0-16,76 0 15,-76 0-15,26 0 0,49-25 16,50 25-1,0 0 1,25 0 0,-150 0-16,100 0 15,-49-25 1,-26 25-16,-24 0 0,50 0 16,98 0-1,26 0 16,-175-25-31,101 25 16,-1 0 0,24-24 15,-123 24-31,74 0 16,-74 0-16,74-25 15,25 25 1,-24-25-1,-1 0 1,-50 25-16,51-25 16,-51 25-16,-24-24 0,99-1 15,99-25 1,1-24 0,-175 74-16,150-50 15,-175 50 1,100-49-16,-24 24 15,-75 0 1,-1 25-16,26-25 0,-25 25 16,24-25-1,-24 25-15,0-24 16,25-1-16,-50 0 16,24 0-1,1 0 1,25-24-1,-25 24 1,-1 0 0,-24 0-16,0 0 15,0 1-15,0-1 16,0 0-16,0-25 16,0 26-16,0-51 15,0 50 1,-49-24-16,-75-75 31,-75 49 0,50 26 1,-49-50-1,173 99-31,-124 0 15,-74-75 17,0 26-1,99 24-15,74 25-1,-74-50 1,99 50-16,-24 0 15,-26-25-15,-123 0 47,0-24-15,-26-1-1,200 50-31,-274 0 31,273 0-31,-198 0 16,-124 0 15,297 0-31,-173 0 16,-100 0 15,274 0-31,-348 0 31,347 0-31,-198 0 31,174 0-31,-298 0 32,322 0-32,0 0 0,-173 25 15,-124 25 16,0 24 1,297-74-32,-421 75 31,421-51-31,25-24 16,-24 0-16,-150 50 15,174-50-15,-198 25 31,174-25-31,-1 0 0,-198 25 16,198-25-16,-173 24 31,173-24-31,-421 25 32,422-25-32,-224 25 31,-50 0-16,-148 0 17,397-25-32,-199 49 15,-124-49 17,347 25-32,-198 0 31,223-25-16,-247 0 1,-101 49 15,51-24 1,24-25-1,249 0-31,-75 0 15,-50 0 17,-49 0-1,124 0-15,-100 0 15,150-25-31,-26 25 15,-123-24 17,49 24 15,50-25-16,74 25-31,-50-25 31,51 25-31,-51 0 16,50 0-16,-74 0 31,74 0-31,1 0 16,-1 0-1,-25 0 1,25 0-16,-24 0 15,-1 0 1,25 0 31,1 0-31,-1 0-16,0 0 15,0 0-15,0 0 16,1 0-1,-26 0 17,-24 50-1,24-26 0,0 1-15,1 25 15,24-25-15,-50 24-1,-49 26 17,100-51-1,-1 1 31,25 0 110,0 25-156,0-26-1,74 26 17,-74-25-1,25 0-31,0-1 31,-25 1-15,25 0-1,-25 0 1,24-25 0,-24 25-16,25-25 31,-25 49 0,25 1 16,-25-25 62</inkml:trace>
  <inkml:trace contextRef="#ctx0" brushRef="#br0" timeOffset="214647.0515">26566 12179 0,'0'25'125,"25"0"-125,-1 0 16,-24 24-16,25-49 0,25 99 31,-25-74-31,-25 0 0,24-25 16,-24 50-16,50-26 0,-25 51 15,24 24 17,-24-74-32,25 24 15,-50-24-15,25 0 16,-25 0-1,24 49 1,1-49 0,-25 0-1,0-50 126,0-49-125</inkml:trace>
  <inkml:trace contextRef="#ctx0" brushRef="#br0" timeOffset="215742.227">27136 12129 0,'-24'0'156,"-1"0"-140,-25 25-1,-24 99 32,49-99-47,0 25 16,0-25-16,25 24 16,-74 75 15,49-124-31,-25 99 31,26-74-31,24 0 0,-25 0 16,0 24-1,25-24-15,-25 0 16,25 0-16,-25 0 0,1 24 16,24-24-1,-25 0 1,25 0 15,0-1 0</inkml:trace>
  <inkml:trace contextRef="#ctx0" brushRef="#br0" timeOffset="218407.779">25772 15503 0,'25'0'188,"-25"-25"-188,0-74 15,0-25 1,25 49 0,-1-24-1,-24 25 1,25-1 0,-25 51-1,25-1-15,-25 0 16,0 0-16,25-24 15,0-51 17,-25 76-17,0-51 1,49 1 0,-49-25-1,25 49 1,-25 0-1,50-24 1,-50 24 0,25-24-1,24-1 1,1-24 0,-25 74-1,-25 1-15,49-51 16,-49 50-1,75-99 17,-26 25-1,-24 99-31,0-25 16,-25 1-16,25-1 15,-1 0 16,1 0-15,0 25 0,0-49-1,0 49 1,-1-25 0,1 25-1,0 0 1,0-25 15</inkml:trace>
  <inkml:trace contextRef="#ctx0" brushRef="#br0" timeOffset="220045.2135">26070 13494 0,'25'0'31,"-1"0"-31,1 0 31,0 0-15,25 0-1,24-25 17,-49 25-17,0-25 1,49 0-1,-49 1 17,-25-1-32,25 25 15,-1 0 110,1 0-125,0 0 32,0 0 30,0 0-46,-1 0-1,51 0 1,-50 0 0,-1 0 15,1 0 234,-25 149-233,0-100-17,0-24 1,0 0 0,0 0-1,0-1-15</inkml:trace>
  <inkml:trace contextRef="#ctx0" brushRef="#br0" timeOffset="224759.5385">27112 12303 0,'-25'0'47,"0"0"-47,-25 0 31,-74 50 1,50-1-17,49-49-15,-25 25 16,1 0 0,49 0-16,-124 49 15,25 50 16,24-49 1,75-51-17,-25 1 1,1 25 0,24-25-1,0-1 1,0 1-1,0 0-15,0 25 32,0-26-17,24-24 1,51 0 0,-1 0-1,25-24 1,100-175 15,-174 174-15,74-198-1,-99 198 1,74-148 0,-49 123-16,25-49 15,-50 49-15,25 1 0,-25-51 16,24-24-1,1 0 1,-25 25 0,0 0-1,0 74 1,0 0-16,0 1 16,0-1-1,0 0 32,-25 50 109,25 0-156,-24-1 16,24 1-16,-25 99 16,0-99-1,25 74-15,0-49 0,0-25 16,0-1-16,0 1 0,0 124 31,0-124-31,0 0 0,0 24 0,0 26 31,0-1 1,0-24-32,0-25 15,0-1 1,0 1-16,0 0 15,0 0-15,0 0 16,0-1-16,0 1 16,0 0-1,25 25 1,-25-1 0,25-24-1,-25 0 1,24 0-1,1 24 17,0-49-17,25 75 17,-1-51-1</inkml:trace>
  <inkml:trace contextRef="#ctx0" brushRef="#br0" timeOffset="232578.2869">6325 13271 0,'25'0'188,"25"0"-188,123 0 31,-123 0-31,-25 0 16,-1 0-16,1 0 0,0 0 15,0 0 17,0 0-1,24 0 0,-24 0-15,0 0-1,0 0 1</inkml:trace>
  <inkml:trace contextRef="#ctx0" brushRef="#br0" timeOffset="233867.2295">6251 14188 0,'0'25'156,"0"0"-141,322-25 1,1 0 31,-249 0-31</inkml:trace>
  <inkml:trace contextRef="#ctx0" brushRef="#br0" timeOffset="235695.8413">6400 14957 0,'0'25'156,"0"0"-156,24-25 16,1 0-16,0 0 15,0 0-15,-25 25 32,25-25 186,24 0-202,-24 0-16,124 0 16,74 0-1,-124 0 1,-74 0-1,0 0-15</inkml:trace>
  <inkml:trace contextRef="#ctx0" brushRef="#br0" timeOffset="240471.9263">6201 12774 0,'0'25'62,"0"0"-62,-25 0 0,25 0 16,0-1-1,0 1-15,0 0 16,0 25 0,0 74 15,0-75 0,0-24-31,0 25 16,0-25-1,0-1 1,0 1 0,0 0-1,0 0 1,0 24-1,0-24 1,0 0 0,0 25-1,0-1 1,0-24 0,-24-25-1,-1 25 16,0-25 1,0 0-17,0 0 1,1 0 93,24 25-15,0-1-94,0 1 0,0 50 31,0-1-15,0 0 0,0-49-16,0 50 15,0-51-15,0 1 16,0 99-1,0-49 1,-25-1 0,0-24-1,25-25-15,-25-1 16,0 26 0,25-25-16,0 0 15,0-1 16,0 1-31,0 50 47,0 49-15,0-100-32,25 26 15,0 0 1,25-1-1,-1 1 1,-24-25 0,25-1-1,-26 1 1,1-25 0,0 25-1,0-25 1,0 0-1,24 0 17,1 0-17,-1 0 1,1 0 0,-25 0-16,0 0 15,-1 0-15,1-25 16</inkml:trace>
  <inkml:trace contextRef="#ctx0" brushRef="#br0" timeOffset="256053.9219">7640 15131 0,'49'0'250,"1"0"-250,173 0 32,-148 0-17</inkml:trace>
  <inkml:trace contextRef="#ctx0" brushRef="#br0" timeOffset="264232.1603">7491 12824 0,'-25'25'328,"25"0"-312,0-1 15,-25 1-15,1 0-1,24 0 17,0 24-17,-25-24 16,25 25-15,-25-25 0,25-1-1,0 1 17,0 0-32,-25 0 31,0 0-16,25 24 17,-24-24-17,24 0 1,0 0 0,0 0-1,0-1 1,0 76 15,-25-26-15,25-49-1,0 24 1,0 1 0,-25 24-1,25-24 1,-25 49 15,25 0 0,0-24-15,0-26 0,0 1-1,0 24 1,0 1-1,0 99 17,0-125-1,0-24-31,0 0 16,0 24-1,0 1 16,0-25-31,0 0 0,0-1 79,0 1-48</inkml:trace>
  <inkml:trace contextRef="#ctx0" brushRef="#br0" timeOffset="266573.6264">8285 12650 0,'-25'0'141,"25"25"-126,0 0 1,0 74-1,0-74 1,0 173 15,0-173-31,0 99 32,0-99-32,0 0 0,0 0 15,0 24-15,0-24 16,0 0-16,0 0 15,0 0-15,0-1 16,0 51 0,0-26-1,0-24 1,0 0 0,0 0-1,0 24-15,0-24 16,0 0-16,-25 0 15,25 24 17,0 1-17,0 0 1,0-26-16,-25 51 16,25-50-16,0 24 15,-24 50 1,24 1-1,-25-26 1,25-49-16,0 49 16,0-49-1,0 0-15,0 25 0,0-26 16,0 1 0,0 0-16,-25 25 15,25-1 1,0 1-1,0-1 17,0 26-1,0-50-31</inkml:trace>
  <inkml:trace contextRef="#ctx0" brushRef="#br0" timeOffset="281080.3216">9153 12750 0,'0'24'469,"0"1"-454,0 0-15,0 0 32,0 0-32,0-1 47,0 1-1,0 0-30,0 0 0,0 0-1,0-1 188,0 1-171,0 0-17</inkml:trace>
  <inkml:trace contextRef="#ctx0" brushRef="#br0" timeOffset="285151.3484">10319 12824 0,'-25'0'266,"0"25"-250,25 0-16,0-1 31,0 1-31,0 0 0,0 0 15,0 24 1,-25-49 0,25 25-1,0 0 1,0 25 0,0-26 15,0 1-16,0 25 17,0-25-32,0 0 15,0-1 1,0 76 0,0-76-1,0 26-15,0-25 0,0 24 31,0-24-31,0 0 0,0 0 16,0 0 0,0 24-1,0 1 1,0-25 0,0-1-1,0 26 16,0 24 1,0-49-17,0 0 1,0 25 0,0-26-1,0 1 1,0 25 15,0-25-15,0 49-1,0-49 1,0 24 0,0-24-1,0 0 1,0 74 15,0-74-31,0 50 31,0-51-31,0 1 16,0 25 0,-24-1-1,24-24 1,0 25-1,0-1 17,-25-24-17,25 0-15,0 0 16,0 0-16,0-1 31,0 1-31,0 0 16,0 0-1,-25-25 189,25-25-204,0 0 0</inkml:trace>
  <inkml:trace contextRef="#ctx0" brushRef="#br0" timeOffset="290778.2104">10344 12502 0,'24'0'109,"-24"24"-109,25-24 16,25 50 15,49-50 0,-74 0-15,24 25-1,26 0 1,-50-25 0,-1 0-1,1 0 17,50 0-1,-51 0-16,1 0-15,0 0 32,0 0-17,0-25 1,-1 25-16,1 0 16,-25-25-16,25 25 15,0 0-15,-25-25 0,25 0 16,24 1-1,-24-1 17,25 0-32,-25 0 15,-1 0 1,51-74 15,-50 25 0,-25 49-15,0 0 0,0 0-1,0 0 1,0-24 0,0-1-1,0 1 1,0-1-1,0 0 1,0 26 0,0-1-1,0-25 1,0 25 0,-25 1 15,0-1 0,0 0-15,0 25-1,1 0 1,-26 0 0,0 0-1,1 0 1,-1 0-1,25 0 1,0 0-16,1 0 16,-1 0-16,0 0 15,0 0 1,0 0 0,-24 0-1,-26 0 16,26 50 1,24-26-17,0-24 1,-24 50 0,-1 0-1,25-26 1,-24 26-1,24-25 1,0 0-16,0-25 31,0 24-15,25 1-16,-24-25 31,24 25-31,-25-25 16,25 25 46,-50 0-46,50-1 0,-25 76-1,1-26 1,24-24-1,0 24 1,-25-49 0</inkml:trace>
  <inkml:trace contextRef="#ctx0" brushRef="#br0" timeOffset="296161.4697">27136 15478 0,'0'-25'109,"-24"25"-93,24-24-16,-25-1 16,0-50-1,-50-74 17,75 125-17,-24-1 1,-1 0 15,0 0-31,25 0 16,-25-24-1,-24-1 1,-1-24 15,-24-1 0,74 51-15,-25-1-16,-25-25 16,25 1-1,1 49-15,-1-25 16,25 0-16,-25 0 16,0 0-16,-24-24 15,24 24 1,-25-25 15,25 1-15,25 24-1,-49 0 1,49 0 0,-25 0 46,25 1-31,-25 24-31,25-25 16,-25 0-16,1 0 31,-1 0 0,0 1 1,25-1-17,-25 25 17</inkml:trace>
  <inkml:trace contextRef="#ctx0" brushRef="#br0" timeOffset="297225.3445">26070 13915 0,'0'-24'0,"-50"24"31,1 24-15,-26 51 15,75-50 0,0-1 32,-25-24-63,25 25 0,-25-25 16,25 25 15,25-25 172,0 0-203,0-25 16,0 0-1,0 25 1,24 0-1,-24 0 1,0 0 15,0 0-31,-1 0 16,51 0 0,-50 0-1,24 0 1,-24 25 15,0-25-31,-25 25 16,25-25-16,-1 0 0,1 25 15,0-25 1,0 49 0,0-49 15</inkml:trace>
  <inkml:trace contextRef="#ctx0" brushRef="#br0" timeOffset="309431.7883">13791 12551 0,'25'0'94,"0"-25"-94,0 25 16,49-74-1,1 0 17</inkml:trace>
  <inkml:trace contextRef="#ctx0" brushRef="#br0" timeOffset="314983.4583">10344 12824 0</inkml:trace>
  <inkml:trace contextRef="#ctx0" brushRef="#br0" timeOffset="324786.8935">11361 15875 0,'24'0'203,"224"-74"-188,-99-26 1,-99 76 15</inkml:trace>
  <inkml:trace contextRef="#ctx0" brushRef="#br0" timeOffset="325548.1653">11435 15949 0,'25'0'172,"0"0"-172,198-74 31,-198 74-31,99-50 31,-100 50-31</inkml:trace>
  <inkml:trace contextRef="#ctx0" brushRef="#br0" timeOffset="330452.8483">3398 16966 0,'-25'0'203,"50"0"-187,0 0-16,99 0 15,-99 0-15,0 0 0,-1 0 16,26 0-16,-25 0 0,0 0 0,24 0 16,-24 0-16,0 0 15,0 0 1,74 0 15,-74 0-15,24 0-16,-24 0 0,50 0 15,98 0 1,1 25 0,-149-25-1,99 50-15,-75-50 16,1 0-16,49 25 15,50 24 1,-75-24-16,-24-25 16,0 25-16,-1 0 15,50 24 1,1-49 0,-1 25-1,50 0 1,-25 24-1,-50-49 1,1 0 0,24 25-1,-25 0 1,1 0 0,-26-25-1,75 49-15,-74-49 16,49 25-1,-74-25-15,248 25 16,-249 0 0,101-25-1,-26 25 1,25-25 0,25 25-1,24-1 1,-123-24-1,-1 25-15,51-25 0,-76 0 0,1 0 16,74 0-16,75 25 16,-99-25-16,98 25 15,-123-25 1,49 0-16,-25 0 16,75 0 15,-99 0-31,-25 0 0,24 0 15,-24 0-15,25 0 16,-26 0-16,51 0 16,-50 0-16,24 0 0,51 0 15,24 0 1,0 0 0,-50 0-1,25 0 1,25 0-1,0-25 1,25 25 0,-99-25-16,49 0 15,-49-24 1,49 49-16,50-50 16,-1 0-1,-24-24 16,-74 74-31,74-74 16,-74 49-16,24-25 16,124-123 15,-198 123-31,149-248 31,-124 249-31,0 24 0,0-49 16,-25-26-1,25 1 1,-25 25 0,0 49-16,0-50 15,0 51 1,0-1-16,0 0 16,0 0-1,0 0 16,-25 1-15,25-1-16,-25 0 16,0 25-1,25-25-15,-25-24 16,1 49-16,24-25 0,-50 0 16,0-25-1,1 26 1,24-1-1,0 25-15,-49-50 16,49 50-16,-50-49 16,-24 24-1,0 25 1,-25-25 0,99 25-16,-99-25 15,50 0 1,24 25-16,-123-24 15,-26-26 1,100 50 0,0-50-1,-1 50 1,1-49 15,-50 24 0,125 25-31,-1 0 16,-50-25 0,1 25-1,-50 0 1,-25 0 0,75 0-16,-26-25 31,76 25-31,-26 0 0,0 0 15,26 0-15,-76 0 16,76 0-16,-26 0 0,0 0 16,1 0-16,-100 0 15,124 0-15,-49 0 16,-50 0 0,-372 0 15,99 0 0,347 0-31,-99 0 16,50 0-1,49 0-15,-148 0 16,173 0 0,-148 0-16,-51 0 15,1 25 16,-75 50-15,-49-26 0,273-24-16,-199 25 15,198-26-15,-123 26 16,-25 24 0,173-74-16,-123 50 15,148-50-15,-174 74 31,100-74 1,74 0-32,-24 0 15,49 25-15,-75 0 16,26 0 0,-1 0-16,-99 49 15,-24 0 16,-51 26-15,100-1 0,25-25-1,0 1 1,74-75-16,0 49 16,0 1-16,25-25 15,-24 0 1,24 49 15,0 0 0,0-49-15,0 0 46,0 0-46,0 0 0,24-1-1,-24 1-15,25-25 0,50 25 16,-26-25-16,26 25 16,-1-25-16,125 49 15,-150-49-15,199 50 16,-173-50-16,272 74 15,-248-49-15,174 25 32,-199-25-1,-24-25-15,-25 24-16,0-24 15,-1 0 1,1 0-1,0 25 1,25-25 0,-26 0-16,26 0 15,-25 25-15,0 0 16,74 0 0,0 24-1,0 26 1,-49-51-16,24 1 15,-49-25-15,0 25 16</inkml:trace>
  <inkml:trace contextRef="#ctx0" brushRef="#br0" timeOffset="334409.8797">22746 13643 0,'0'-25'110,"25"25"-110,372-75 31,-323 51-31,844-100 31,-794 99-31,124 0 16,25 25 0,124 0-1,24 0 1,-297 0-16,273 0 15,-298 0-15,174-25 16,74 0 0,150-49-1,123-1 1,-223 51 0,-125-1-1,-148 25 16</inkml:trace>
  <inkml:trace contextRef="#ctx0" brushRef="#br0" timeOffset="336916.202">5829 12948 0,'25'0'46,"0"0"-14,24 50-17,26 49 32,-26-74-16,26-1 1,-50-24-32,24 0 31,-24 0-31,0 0 0,0 0 16,-1 0 15</inkml:trace>
  <inkml:trace contextRef="#ctx0" brushRef="#br0" timeOffset="337499.1241">6201 12874 0,'-25'0'32,"1"0"-17,-26 24 1,-24 76 15,-1-26-15,50-74-16,-49 124 31,49-99-31,0 0 0,0 74 31,-24-49-15,24 24 15,0-49-31,25 0 16,-25-25-16,1 24 31</inkml:trace>
  <inkml:trace contextRef="#ctx0" brushRef="#br0" timeOffset="338002.8374">5631 13568 0,'-25'0'16,"25"25"-1,0 0 1,25 49 0,24-24 15,1-1-16,74 100 17,-74-124-1,-50 0-31,49 0 16,-24-25-1,0 24 1,-25 1-1,25-25 17,-1 25-17,1 0 1</inkml:trace>
  <inkml:trace contextRef="#ctx0" brushRef="#br0" timeOffset="338542.1221">6102 13742 0,'0'-25'63,"-25"25"-32,0 25-15,-49 49-1,49-49-15,-124 124 31,124-149-31,-99 173 32,100-173-32,-1 25 15,0 0 1,25 0 15</inkml:trace>
  <inkml:trace contextRef="#ctx0" brushRef="#br0" timeOffset="339336.145">5978 14908 0,'25'0'94,"0"0"-79,-1 0 1,1 0-16,0 0 16,0 0-1,24 0 1,-24 0-1,0 24 1,-25 1 31,25-25-31,0 0-1,-1 0 16,1 0-15</inkml:trace>
  <inkml:trace contextRef="#ctx0" brushRef="#br0" timeOffset="340099.3951">6375 14759 0,'-25'0'172,"0"25"-157,0-25-15,1 49 16,-26 1 0,-24 24-1,-1 1 1,1-1 0,24-24-1,25-1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31:31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11757 11187 0,'25'0'156,"0"0"-156,223 0 31,199-75 0,-274 75-15,-123 0-16,198 0 31,-223 0-15,-1 0 0</inkml:trace>
  <inkml:trace contextRef="#ctx0" brushRef="#br0" timeOffset="4991.7031">17512 11162 0,'25'0'141,"99"0"-126,-99 0-15,99 0 32,-75 0-32,1 0 0,-25 0 15,223 0 17,-223 0-32,-1 0 0,100-25 31,-99 25-31,0 0 15,0 0 1,49 0 0,1 0-1,49 0 1,0-25 0,-25 1-1,-25 24 1,-24 0 15,-25 0 16,0 0-31,49 0-1,-49 0-15,24 0 16,-24 0-16,50 0 15,-51 0-15,76 0 16,-76 0-16,26 0 0,49 0 16,-49 0-16,49 0 15,-74 0-15,25 0 16,49 0 0,-50 0-1,1 0 1,0 0-1,74 0 17,0 0-1,-100 0-31,26 0 31,0 0-15,-26 0-1,26 0 1,0-25 0,-1 25-1,-24 0 1,0 0-16,0 0 16,0 0-1,-1 0 16,1 0-15,50-25 15,-51 25-31,26 0 32,-25 0-17,49 0 1,-49 0-16,49 0 15,-49 0-15,50 0 16,49 0 0,-50 0-1,0 0 1,-49 0 0,50 0-16,-51 0 15,26 0-15,0 0 16,-1 0-16,51 0 15,-76 0 1,51 0-16,24 25 31,-49 0-31,-1-25 0,1 0 16,49 0 0,-25 24 15,-24-24-31,24 25 15,-24-25-15,0 25 16,-1-25 0,1 25-1,0-25 1,-1 25 0,26-25-1,-1 0 1,50 0-1,-25 0 1,25 0 0,50-25-1,-1 0 32,-49 0-31,-99 25-1,25 0 1,-25 0-16,0 0 16,24 0-16,50 0 15,25 0 1,25 0 0,25 0-1,99 0 1,-199 0-16,100 0 15,-100-25-15,-24 25 0,99 0 16,-75 0-16,50 0 16,-74 0-16,-1 0 15,1 0-15,-1 0 0,100 0 32,-99 0-32,148 0 31,75-24 0,-25-1-15,-25 0-1,-173 25-15,99 0 16,-99 0-16,98 0 16,-73 0-16,123-25 15,-148 25-15,49 0 16,25 0-1,0 0 1,0 0 0,-99 0-16,124 0 31,-124 0-31,123 0 16,-98 0-16,-25 0 0,99 0 15,-99 0-15,173 0 31,-173 0-31,322 0 32,-297 0-32,-1 0 0,150 0 15,-125 0 1</inkml:trace>
  <inkml:trace contextRef="#ctx0" brushRef="#br0" timeOffset="56322.1428">3994 12427 0,'24'0'187,"1"0"-171,25 0-16,-1 0 0,-24 0 0,25 0 15,247 0 17,-173 0-1,-74 0-16,-25 0 1,0 0 0,-1 0-1,26 0-15,-25 0 0,49 0 16,50 0 0,-49 25-1,-1-25 16,75 0 1,-124 0-32,49 0 15,-49 0 1,25 0 0,24 0-16,-49 0 15,24 0 1,26 0-1,-1 0 1,1 0 0,-50 0-16,49 25 15,-49-25-15,49 0 16,1 0 0,-51 0-1,26 0-15,-25 0 0,0 0 16,-1 0-16,26 0 31,24 0-15,26 25-1,-51-25 17,1 0-17,49 24 1,-49-24-1,-1 0 1,1 0 0,-25 0-16,49 0 15,-49 0-15,49 0 16,26 25 0,-76-25-16,76 0 15,-76 0-15,51 0 16,-50 0-1,24 0-15,1 0 0,-25 0 16,49 0 0,25 0 15,-74 0-15,25 0-1,-26 0-15,26 0 16,-25 0-16,0 0 0,-1 0 15,26 0 1,25 0 0,-51 0-16,26 0 15,-25 0-15,24 0 16,1 0 0,-25 0-16,24 0 15,-24 0-15,25 0 16,24 0-1,25 0 1,100 0 15,-75 0 16,-75 0-31,1 0-1,0 0 1,-25 0 0,-1 0-16,1 0 0,0 0 15,0 0 1,24 0 0,-24 0-1,25 0 1,-25 0-1,-1 0-15,26 0 16,-25 25 0,0-25-16,74 25 31,50-25 16,-25 0-32,0 0 1,-50 49 0,-24-49-16,49 0 15,-74 0-15,24 0 16,1 25 0,24-25-1,-49 25 1,25-25-1,-1 0 1,1 0 0,0 0-1,-26 0 1,125 0 15,-124 0-31,99 0 16,-74 0-1,-1 0 1,50 0 0,-74 0-16,75 0 15,-76 0-15,76 0 16,24 0 0,0 0-1,-25 0 1,-25 0-1,25 0 1,1 0 0,-26 0-1,0 0 17,75 0-1,0 0 0,-124 0-31,149 0 16,-26 0-1,-48 0 1,-51 0 0,-24 0-16,25 0 15,-26 0 1,1 0-1,25 25 1,24-25 0,1 0-1,-50 0 17,24 0-17,50 0 16,-49 0 1,-25 0-32,0 0 31,-1 0-31,1 0 16,0 0-1,25 0 48,-26 0 93</inkml:trace>
  <inkml:trace contextRef="#ctx0" brushRef="#br0" timeOffset="61579.534">13568 12030 0,'0'25'203,"0"0"-188,0 0-15,0-1 0,0 76 16,0-75 0,0 24-1,0 26-15,0-1 32,0 0-17,0 1 1,0-26-1,0-24 1,0 0 0,25 25 31,0-26-32,-25 1 1,0 0-16,25 0 15,-1 0 64,1-1-48,0-24-16,0 0 1,74 0 0,-74 0-16,99 0 15,-75 0-15,274-148 32,-1 24-1,-297 124-31,0-25 15,0 25-15,0 0 16,-1-25 0,26 0 31</inkml:trace>
  <inkml:trace contextRef="#ctx0" brushRef="#br0" timeOffset="65006.6027">8186 13692 0,'49'0'219,"-24"0"-219,49-49 16,-49 49 15,25-25 0,-25 0-31,-1 25 31,1 0-15,-25-25 0,50 25-1,24 0 1,-24-25 0,49 25-16,-74 0 0,49 0 0,-24 0 15,74 0 1,-74 0-16,98 0 31,-73 0-31,-50 0 0,-1 0 0,26 0 16,0 0-1,-1 0 17,125 0-1,148 0 0,-272 0-31,-25 0 0,49 0 16,-24 0-1,-25 0 1,74 0 0,-74 0-16,123 0 15,-98 0-15,24 0 16,50 0-1,-49 0 1,-50 0 0,49 25-16,-24-25 15,-26 0-15,26 0 16,49 0 0,-74 0-16,124 0 15,-75 0-15,100 0 31,-124 0-31,-26 0 16,26 0 0,-25 0-16,49 25 15,1-25 1,-51 0-16,76 0 16,-76 0-16,1 0 0,50 0 15,-1 0 1,-49 0-1,0 0 1,24 0-16,-24 0 16,0 0-16,0 0 0,49 0 15,-24 0 17,-25 0-32,-1 0 15,26 0-15,-25 0 0,0 0 16,173 0 15,-74 0 0,-99 0-31,49 0 16,-49 0 0,0 0 46</inkml:trace>
  <inkml:trace contextRef="#ctx0" brushRef="#br0" timeOffset="79318.0521">6648 13717 0,'24'0'109,"1"0"-109,0-25 16,0 25-16,74-25 31,0 25 0,-74 0-15,25 0 46,-25 0-30,-1 0-32,26-24 47,-25 24-16,0 0-16,-1 0 1,1 0 15,0-25-31,0 25 0,0 0 32,-1 0-17,1 0-15,-50 0 219,-24 0-219,24 0 16</inkml:trace>
  <inkml:trace contextRef="#ctx0" brushRef="#br0" timeOffset="80995.8578">4986 13692 0,'25'0'172,"24"0"-172,1 0 16,-1 0-16,671-25 47,-497-24-16,-198 49-15,0 0 15,-1 0-16,1 0-15,0 0 16,49 0 0,1 0 15,-26 0-15,1 0-1,0 0 1,24 0-1,50 0 1,-50 0 0,-49 0-16,50 0 15,-50 0-15,24 0 16,-24 0-16,49 0 16,-24 0-16,0 0 15,49 0 1,-50 0-1,1 0 1,24 0 0,-49 0-1,99 0 1,-99 0-16,49 0 16,1 0-1,-50 0-15,24 0 16,-24 0-16,25 0 15,24 0 1,75 0 0,-124 0-16,0 0 15,173 0 1,-148 0-16,74 0 31,-100 0-31,76 0 16,-76 0-16,51 0 15,-50 0 1,-1 0 0,1 0-16,0 0 31,0 0-15,0 0-1,24 0 1,-24 0-1,50 25 1,-51-25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32:57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6871 0,'25'0'79,"0"0"-64,124 0 1,74 0 15,-173 0-31,-1 0 0,1 0 0,-1 0 16,26 0-16,-1 0 0,-24 0 0,24 0 15,348-50 17,-372 50-32,222 0 31,-222 0-31,0 0 15,-26 0 1,1 0 0,0 0-1,0 0 1,74 0 0,0 0-1,-74 0-15,25 0 16,-1 0-1,-24 0-15,25 0 0,49 0 16,-74 0 0,74 0-16,25 0 31,-25 0-15,-49 0-1,-25 0 1,-1 0-1,26 0 1,-25 0 0,0 0 31,-1 0 140</inkml:trace>
  <inkml:trace contextRef="#ctx0" brushRef="#br0" timeOffset="17843.5772">12055 1960 0</inkml:trace>
  <inkml:trace contextRef="#ctx0" brushRef="#br0" timeOffset="21437.8844">5829 9575 0,'0'24'219,"0"1"-219,0 0 31,0 0-31,0 0 0,0-1 31,0 51-15,-25 74 15,25-75-15,0 50-1,0-99-15,0 74 16,0-74 0,-25 25-1,25 24 1,0-24 0,0 49 15,0-74 0,0-1-15,0 1-1,0 0 1,0 25 0,0-26-1,0 1 1,0 0-1,0 25 1,0-26 15,0 26-15,0 24 0,0-49-16,0 0 15,0 0-15,0 99 31,0-50 1,0-49-32,0 0 0,0 0 15,0 24 173,0-24-188,0 50 31,0-51-31,0 26 31,25-50-31,-25 25 16,0 0 0,0-1-1,0 1 1,0 25-1,0-25 17,0-1-32</inkml:trace>
  <inkml:trace contextRef="#ctx0" brushRef="#br0" timeOffset="23978.0507">5655 9475 0,'0'25'281,"25"-25"-265,0 25-16,0 0 31,-25 0 0</inkml:trace>
  <inkml:trace contextRef="#ctx0" brushRef="#br0" timeOffset="26476.4654">5829 9302 0,'-25'0'47,"0"25"-47,-24 74 31,-1-74 0,50-1-31,-25 1 16,25 0 0,-24 0-16,24 0 15,0-1 1,0 1-16,0 0 16,-25 0-16,25 0 31,0-1 0,0 1-15</inkml:trace>
  <inkml:trace contextRef="#ctx0" brushRef="#br0" timeOffset="27124.0032">5457 10269 0,'0'25'94,"50"124"-78,24-100-1,50 1 1,25 24 0,-124-74-16,49 50 15,-74-25-15,25-25 16,0 25-16,0-1 31</inkml:trace>
  <inkml:trace contextRef="#ctx0" brushRef="#br0" timeOffset="27724.4861">5655 10517 0,'-24'0'78,"24"50"-62,0-25 0,-25-1-16,25 1 0,-50 50 31,1 24-15,24-74-1,0-1 1,0 1-1,0 0 1</inkml:trace>
  <inkml:trace contextRef="#ctx0" brushRef="#br0" timeOffset="28515.3988">5308 11237 0,'25'0'47,"0"0"-16,0 0-31,-1 0 16,1 0-16,74 24 16,-74 1-16,99 50 31,-25-26 0,-74-49-15,-25 25 15</inkml:trace>
  <inkml:trace contextRef="#ctx0" brushRef="#br0" timeOffset="29247.8754">5631 11212 0,'0'25'171,"-25"49"-155,0 25 15,0-49-31,0-25 0,25-1 16,-24 51 0,-1-50-16,-25 49 15,25-49-15,25 0 16,-24-1 31,-1-24-32</inkml:trace>
  <inkml:trace contextRef="#ctx0" brushRef="#br0" timeOffset="30067.6094">5556 9525 0,'25'-25'62,"-25"0"-46,25 25-16,24-24 16,-24 24-1,25 0 1,-25-25 0</inkml:trace>
  <inkml:trace contextRef="#ctx0" brushRef="#br0" timeOffset="32973.5186">5333 10716 0,'0'-25'63,"25"25"-47,-25-25-1,25 25-15,-1 0 31,1 0-31,0-25 32,0 0-1,24 1 0,-24-1-15,50-50 15,-51 75 110,1 0-141,25 25 31,49 0-15,0 0-1,-49-25 1,-25 0-1</inkml:trace>
  <inkml:trace contextRef="#ctx0" brushRef="#br0" timeOffset="36738.2115">4465 9079 0,'25'-25'140,"-1"25"-140,1 0 0,25 0 16,74 0 0,149 0 15,0 25 0,-224-25-31,-24 0 16,99 0-1,74 24 1,-148-24-16,149 0 16,-125 0-16,-24 0 0,148 0 31,-124 0 0</inkml:trace>
  <inkml:trace contextRef="#ctx0" brushRef="#br0" timeOffset="38271.8379">7218 9178 0</inkml:trace>
  <inkml:trace contextRef="#ctx0" brushRef="#br0" timeOffset="41948.8844">5135 7863 0,'-25'0'62,"0"0"-30,0 0-32,0 0 31,-24 50 0,24-1-15,0-24-1,0 0 1,1 0 0,-1 0-1,-25 74 17,0-50-1,50-24-16,0 0 64,-24 0-79,-51 49 31,50-49-31,1 0 15,-1 0-15</inkml:trace>
  <inkml:trace contextRef="#ctx0" brushRef="#br0" timeOffset="43581.9321">4589 8210 0,'0'25'156,"0"0"-140,0 0 125,0 0-79,0-1-46,0 51 15,0-1 0,0-49-31,0 0 16,0 24 0,0-24-1,25-25 141,-25 25-140,74-25 0,0-25 15,-49 0-31,0 25 0,0 0 16,0-24-16,24 24 15,-24 0 1,-25-25-16,25 25 15,0-25-15,24 0 16,100-49 31,-99 74-47,148-50 31,-148 50-31,49-49 16,-74 49-1</inkml:trace>
  <inkml:trace contextRef="#ctx0" brushRef="#br0" timeOffset="52785.6104">7094 9847 0,'25'0'172,"49"-24"-157,1 24 1,-26 0 578</inkml:trace>
  <inkml:trace contextRef="#ctx0" brushRef="#br0" timeOffset="54079.7867">7045 12477 0,'0'-25'125,"49"0"-125,1-24 32,-25 24-32,-1 0 15,-24 0 16</inkml:trace>
  <inkml:trace contextRef="#ctx0" brushRef="#br0" timeOffset="54699.2326">6821 12303 0,'-25'0'203,"50"0"-187,0 25 109,-25 0-110,0 0-15</inkml:trace>
  <inkml:trace contextRef="#ctx0" brushRef="#br0" timeOffset="67338.5044">5531 9004 0,'25'0'110,"0"-25"-95,0 25 16,0 0-15,24 0 31</inkml:trace>
  <inkml:trace contextRef="#ctx0" brushRef="#br0" timeOffset="67775.7252">5531 9103 0,'0'25'16,"25"-25"15,25 0-15</inkml:trace>
  <inkml:trace contextRef="#ctx0" brushRef="#br0" timeOffset="68794.2377">7962 10716 0,'25'0'125,"50"0"-109,-51 0-16,175 0 16,-174 0-1,49 0 1,-24 0 0,-26 0-1</inkml:trace>
  <inkml:trace contextRef="#ctx0" brushRef="#br0" timeOffset="71060.4494">8111 10889 0,'25'0'157,"99"-25"-142,-50 25 17,-49 0-17,0 0-15</inkml:trace>
  <inkml:trace contextRef="#ctx0" brushRef="#br0" timeOffset="74429.9854">9277 9103 0,'25'-24'516,"0"-1"-516,24 0 16,26-50-1</inkml:trace>
  <inkml:trace contextRef="#ctx0" brushRef="#br0" timeOffset="75184.9661">9302 9178 0,'0'25'156,"99"-50"-124,-49 0-32,-26 0 15,51-24-15,-1 24 16</inkml:trace>
  <inkml:trace contextRef="#ctx0" brushRef="#br0" timeOffset="84985.7315">6548 9004 0,'-24'0'203,"24"-25"-172,0 0 141,0 1-156,0 48 140,0 1-140,0 0-1</inkml:trace>
  <inkml:trace contextRef="#ctx0" brushRef="#br0" timeOffset="86204.3409">6499 8855 0,'-50'0'16,"25"0"-1,25 25 1,-24-25 0,-1 74 15,25-49 78,0 0 32,25-25-126,49-50 1,-24 50-16,-26-24 16,26-26-1</inkml:trace>
  <inkml:trace contextRef="#ctx0" brushRef="#br0" timeOffset="90863.8082">10344 11733 0,'24'0'94,"51"-25"-79,-26 0 1,1 0 0</inkml:trace>
  <inkml:trace contextRef="#ctx0" brushRef="#br0" timeOffset="91805.5959">10344 11782 0,'0'25'109,"24"-25"-93,1 0-16,99 0 31,-99 0 0,0 0-31,0 0 78</inkml:trace>
  <inkml:trace contextRef="#ctx0" brushRef="#br0" timeOffset="94885.2894">9599 11733 0,'-24'0'141,"24"-25"-126,24 0 1,100-74 15,-99 74 63,0-25 78,0 50-157,-25-24 1,0-1 156</inkml:trace>
  <inkml:trace contextRef="#ctx0" brushRef="#br0" timeOffset="96600.0055">9475 11757 0,'25'0'31,"0"-24"-15,0-1 0,0 0-1,-1 25 1,1 0-16,-25-25 15,50 0 17,49-24-1,-99 24-15,50 0-16,-26 0 15,1 25 1,0-24 31,0 24-32,-50 0 126,0 0-125,0 0-16,-49 24 15,49-24 1,0 0-1,1 0 48,-51 50-32,50-50-15,25 25 15,25-25 78,0 0-109,25 0 16,-1-25 0,1 0-1,-25 0 110,-25-24-109,-25 24 15,0 0-31,0 0 16,0 1-16,1-1 31,-1 0-15,0 0 15,0 25 94,-24 0-94,24 0-15,0 25 15,25 0-15</inkml:trace>
  <inkml:trace contextRef="#ctx0" brushRef="#br0" timeOffset="112134.6258">5407 9351 0,'-24'0'63,"-1"0"-63,0 50 31,25 24 0,0-49-15,0 0 0,0 0-1,0 0-15,0-1 16,0 51 31,0-1-16,-25-74-31,25 25 16,-25 0-16,-24 49 15,24-49-15,0 25 16,0-26-16,-24 1 15,-100 50 17,-25-50-1,149-25-31,1 0 16,-1 24 109,25 1-94,0 0-16,25 0-15,-25 0 16,24-25-16,26 124 31,-50-100-15,25 76 0,0 24-1,-25-50 1,0 25-1,0-74 1,0 74 0,0-49-16,49 49 31,1 174 0,-25-248-31,0 74 16,-1-25-1,1 1 1,0-75-16,25 74 16,-1-74-16,-24 25 0,49 25 31,-49-50 47,0 0-62,0-25-1,0 0-15,24-25 16</inkml:trace>
  <inkml:trace contextRef="#ctx0" brushRef="#br0" timeOffset="122733.7483">23143 15900 0,'-25'25'454,"-74"-25"-454,-1266 74 31,398 0 0,818-74-15,124 0-16,-24 0 156,24 0-156,-149 0 16,-74 0-1,100 0 1,73 0-1,50 0-15,1 0 16,-1 0 15,0 0-15,0 0 0,0 0-16,1 0 15,-1 0 1,0 0-16,-25 0 31,-24 0 0</inkml:trace>
  <inkml:trace contextRef="#ctx0" brushRef="#br0" timeOffset="126319.0012">20290 16818 0,'25'0'219,"25"0"-219,-26 0 0,1 0 0,74 0 31,-74 0-15,0 0 78,0 0-79,0 0 1,-25 74 0,24 25-1,-24 25 1,0 0 0,0-25-1,0 1 1,0-1 31,0-25-16,0-49-15,0 25-1,0-25 1,0-1-1,0 1 95,-24-25-95</inkml:trace>
  <inkml:trace contextRef="#ctx0" brushRef="#br0" timeOffset="127046.9371">20464 17413 0,'0'-25'31,"0"0"1,0-24-17,74-1 1,1 0 15,-51 50-31,1 0 0,0-24 16,50-1-16,-26 25 0,-24-25 0,25 25 15,-26-25-15,125-24 32,-99 49-1,-1-25-16</inkml:trace>
  <inkml:trace contextRef="#ctx0" brushRef="#br0" timeOffset="129751.5707">23961 16669 0,'0'-25'78,"-24"25"-15,-26 0-63,-124 50 15,25 24 1,125-74-16,-175 99 31,174-99-15,1 25 78,-1 0-79,-25 0 1,1-1-1,24 26 1,0-50 62,25 25-62,25-25 15,0 0-15,24 0-1,-24 0 1,25 0 62,-26 25-62,26-1-1</inkml:trace>
  <inkml:trace contextRef="#ctx0" brushRef="#br0" timeOffset="130426.8711">22944 17562 0,'25'0'93,"0"0"-77,25-25 0,148-25 15,-124 50-15,26 0-1,-1 0 1,0-25 15,0 25 0</inkml:trace>
  <inkml:trace contextRef="#ctx0" brushRef="#br0" timeOffset="131211.5762">24730 16247 0,'0'25'62,"0"0"-46,0 173 0,0 100 15,0-273-16,0 123 1,0-123-16,0 25 0,0-25 16,0 74-1,0-74-15,0 24 16,0-24-16,0 25 47,-25-50-32</inkml:trace>
  <inkml:trace contextRef="#ctx0" brushRef="#br0" timeOffset="132247.6639">25276 16371 0,'0'0'16,"-124"99"-16,99-74 0,0 0 0,1 0 15,-1-25-15,25 25 0,-99 99 32,74-100-32,0 1 31,25 0-16,-50 25 17,25-26-17,-24 1 1,24 25 0,25-25 15,0-1-16,0 1 95,0 0-110,25-25 0,74 25 31,-24-25-15,-1 0-1,-24 0 1,-26 0 0,1 0-1,0 0 1,0 0-1,-25 25 32,25-1-47</inkml:trace>
  <inkml:trace contextRef="#ctx0" brushRef="#br0" timeOffset="133829.3239">26343 17190 0,'49'0'406,"1"0"-390,-1 0-16,26 0 0,-1 0 0,1-25 16,24 0-16,0 0 0,-25 0 0,1 25 15,-1 0-15,1-24 0,-26 24 0,1-25 16,-25 25-16,124-25 31,-125 25-31,1 0 31,0 0-31,0 0 16,24-25 0,-24 25-1</inkml:trace>
  <inkml:trace contextRef="#ctx0" brushRef="#br0" timeOffset="136232.7593">25028 15974 0,'25'0'109,"0"0"-109,24 0 16,100 0 31,-75 0-32,-24 0-15,0 0 16,-26 0-16,125 0 31,25 0 0,-149 0-31,24 0 16,1-25 0,-25 1-1,0 24 1,-1 0 0,26 0-1,0 0 1,-26 0 31,-24-25-32,25 25 1,0 0 0,25 0 15,123 0 0,-148 0-31,99 0 16,-50 0-16,1 0 0,-1 0 0,125 0 15,-1 0 1,-148 0-16,148 0 31,-148 0-31,-1-25 0,-24 0 0,74 25 16,50 0 15,-25 0-15,-25 0-1,-74 0-15,124 0 16,-124 0-16,99 0 16,25 0-1,-124 0-15,123 0 31,-123 0-31,0 0 16,25-49 0,-26 49-1</inkml:trace>
  <inkml:trace contextRef="#ctx0" brushRef="#br0" timeOffset="146310.846">27409 16594 0,'0'-24'344,"-25"24"-313,1 24-15,-1 1 0,25 0 77,0 0-77,0 49 15,74 1 1,149-26-1,-99 1 0,0-50 0,-74 25-31,-25-1 16,24-24 15,-24 25 141,-99 50-141,-100-26 1,100-24-17,24 0 16,1 0-31,24-25 32,-25 0-17,1 24 1,-1 1 15,25-25-15</inkml:trace>
  <inkml:trace contextRef="#ctx0" brushRef="#br0" timeOffset="148905.4799">27756 16346 0,'25'0'47,"-25"25"-16,0 0-15,-25 0-16,25 0 0,-24-1 0,24 26 15,-50-25-15,-74 173 32,124-148-32,-99 99 31,99-125-31,0 1 31,0 0 157,0 0-173,25-25-15,148 0 16,224 74 15,-273-49 0,-99-25-31,0 0 141,0 0-110</inkml:trace>
  <inkml:trace contextRef="#ctx0" brushRef="#br0" timeOffset="149574.1072">28104 16694 0,'0'24'93,"0"1"-93,0 0 0,0 99 16,-25 223 15,25-297-31,0 148 32,0-148-17,0 0-15,0-1 16,0-24 15</inkml:trace>
  <inkml:trace contextRef="#ctx0" brushRef="#br0" timeOffset="154056.8414">25623 16446 0,'0'-25'15,"0"0"16,0 0-15,-74-49-16,49 24 16,0 25-16,0 0 15,1-24 1,-26-1 31,25 25-16,0 25 16,1 0 390,-1 0-421,0 0 109,0 0-78,0 25-47,1-25 0,-76 25 16,1-25-1,74 25 1,-24 0-1,24-25-15,-25 0 16,25 24 62,25 1-62,-24-25-16,-125 50 15,25 49 17,99-99-32,-49 75 31,24-51-31,50 1 16,-25 0-1,0 25-15,1 49 31,-1-50-15,0 1 0,25 0-1,0 24 1,-25-24 0,25-1-1,0 26 1,0-51-1,0 1 1,0 25-16,0-25 16,0 24-1,50 75 17,-25-99-32,24 74 15,-24-99 1,25 50-1,-1-25-15,-24 0 0,0-25 16,24 24 0,-24-24-16,74 0 15,-74 0-15,0 0 0,49 0 16,51 0 0,-26 0-1,-25 0 1,-49 0-16,0 0 15,0 0-15,-1-49 0,51 49 16,-26-50-16,1 25 16,24-74 15,-74 74-31,0-148 31,0 148-31,0-25 16,0 25-1,0-24 1,0 24-16,0-49 16,0 49-16,0-25 15,0 1 1,0-1 0,0 0-1,0 26 1,0-26-1,0 25 1,0 0 0,0 1-1,0-1-15,-24 0 32,24 0-17,-25-24 1,25 24-1,-25 0 1,0 25 0,25-25-16,-25 0 15,1 0 1,-1 1 31,0 24-32,25-25 1,-25 0 31</inkml:trace>
  <inkml:trace contextRef="#ctx0" brushRef="#br0" timeOffset="156359.7657">25549 12675 0,'25'0'125,"-50"0"-94,0-49-31,-25-26 16,26 26 0,24 24-1,0 0 1,-25-25 0,25 26 15,0-1 0,25 50 141,-25 24-156,0-24-16,0 25 15,0-26 1,0 26-1,0-25-15,0 24 16,0-24 0,0 0-16,0 49 15,0-24 1,-25 0-16,0-26 0,0 51 16,0-50-1,1 24 1,-1-24-16,25 0 0,-25 0 15,0-25-15,0 24 16,25 1 0,0 0-16,-24-25 15,24 25 126,24-25-141,100 0 16,546-99 15,-397 74 0</inkml:trace>
  <inkml:trace contextRef="#ctx0" brushRef="#br0" timeOffset="158678.2311">25127 12402 0,'0'-24'16,"0"-1"-1,0 0 1,25 25 93,0 0 32,0 0-125,-1 25-1,1 0-15,0-1 16,0 1 15,0 0 0,-1-25 1,1 25-17,0-25 16,-25 25 1,25-1-1,-25 1-15,0 0-1,0 0 1,0 0-1,0 24 1,0-24 0,0 0-1,0 49 17,-25 25-1,0-74-16,0 0 1,25 0 0,-24 0-1,24-1 720,-25 1-720,25 0-15,0 0 16,0 0-16,0-1 16</inkml:trace>
  <inkml:trace contextRef="#ctx0" brushRef="#br0" timeOffset="161185.0809">25797 16272 0,'0'-25'47,"-25"25"-16,25-25-16,-50 0 1,1-24 0,24 24-1,25 0-15,-74 0 16,49 25 0,0 0-1,-25-24-15,26 24 0,-1 0 16,0-25-1,-25 25 1,1 0 0,24 0-16,-25 0 15,26 0-15,-26 0 16,25-25 0,0 25-16,-49 0 31,49 0-31,-49 0 31,49 0-31,0 0 16,0 0-1,0 0 1,1 0 0,-1 0-1,-25 25 16,50 0-31,-49-1 16,24 1-16,-25 25 16,1 74-1,-26-50 1,75-49-16,-25 25 16,1-25-16,24-1 0,-25 76 31,0 73 0,25-74-15,-25 1-1,25-76-15,0 1 0,0 0 16,0 25-16,0 24 16,0-49-16,0 49 15,0-49 1,0 0-16,0 24 15,0 1 1,25 0 0,-25-26-1,25 1 1,-25 0-16,25-25 16,-1 25-1,1 0 1,124 0 15,0-25-15,-25 0-1,-50 0 1,50 0 0,-99-25-1,99-50 1,-99 50-16,0 1 0,99-26 15,-50 0-15,-49 26 0,25-26 16,-1 25-16,-49 0 16,75-74-1,-51 50 1,-24-75 0,25 24-1,-25 1 1,0 0-1,0 49-15,0-148 32,0 148-32,-99-99 31,99 125-31,-25-1 16,0-25-16,1 25 15,-1-24 16,-50 49-15,51-25 15,-1 25-15,0 0 0,-49 0-1,-1 0 1,1 0-16,-1 0 15,51 0-15,-1 0 16,-50 25 15</inkml:trace>
  <inkml:trace contextRef="#ctx0" brushRef="#br0" timeOffset="166014.1791">23217 17165 0,'0'-25'234,"25"25"-234,124 0 16,-75-25-16,75 0 16,-124 25-16,24 0 0,-24 0 15,0 0-15,25 0 0,-26 0 16,1 0 15</inkml:trace>
  <inkml:trace contextRef="#ctx0" brushRef="#br0" timeOffset="168587.3714">21828 16867 0,'0'-25'0,"0"50"0,-74-149 31,49 99-31,-50-49 32,26 49-17,49 0-15,-25 25 16,0-24 0,0 24-16,1-25 31,-51 0-16,26 25 1,-26-25 0,1 25-1,-125 0 1,175 0 0,-26 0-16,-148 0 15,173 0-15,-149 0 31,124 0-31,-123 0 16,-1 0 0,25 0-1,-24 25 1,123 0 0,25-25-1,1 0 1,-26 25-16,25-1 15,-24-24 1,24 25 0,-25 25-1,0-1 1,1 26 0,24 98 15,25-123-31,-25 99 31,25-124-31,0 99 16,0 0-1,0 25 1,50-75 0,-50-24-1,25 24-15,24-24 16,1-1-1,24 26 1,-49-51-16,0 1 16,0 0-16,0-25 0,49 50 15,50 24 1,74-24 0,26-50-1,222 0 16,-74-100 1,-149 26-17,25-100 1,-74 1 0,-75-1-1,1-24 1,-51 49 15,-49 124-31,25-173 16,-25 148-16,0 0 0,0 1 15,0 24-15,0 0 0,0-74 16,-25 25 0,0 49-1,1 0-15,-1-25 16,0 50-16,-25-24 0,1 24 0,-398-50 31,-123 50 0,545 0-31,-49 0 16,49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36:23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4DBCAD5-927B-45BE-8E4F-C18AEC70181B}" emma:medium="tactile" emma:mode="ink">
          <msink:context xmlns:msink="http://schemas.microsoft.com/ink/2010/main" type="inkDrawing" rotatedBoundingBox="4884,9083 22459,15396 20036,22143 2460,15830" semanticType="callout" shapeName="Other">
            <msink:sourceLink direction="with" ref="{8E5E06AC-5974-4553-A3B8-CFB3D772E126}"/>
            <msink:sourceLink direction="with" ref="{CE5314C2-9249-4370-858C-FCE49B3F0695}"/>
          </msink:context>
        </emma:interpretation>
      </emma:emma>
    </inkml:annotationXML>
    <inkml:trace contextRef="#ctx0" brushRef="#br0">5953 9947 0,'-25'-25'203,"-24"0"-187,24 25-16,0 0 312,25 50-296,0-26 0,0 175 15,0-125-16,0-24 1,0 0 0,0-26-1,0 26 1,0 0 15,0 98 0,0-123-15,0 74 0,0-74-16,0 99 15,0-99-15,0 25 16,0-1 0,0 1-1,0-1 1,0-24-1,0 0 1,0 25 0,0-25-1,0 49 1,0 25 0,0 124 30,0-198-46,0 74 32,0-74-32,0 0 0,0 0 15,0 0 1,0 24 0,25-24-1,-25 0 1,0 24-1,25 26 1,0-75-16,-1 74 31,-24-49-31,25-25 0,-25 25 0,25 0 16,0 0 62,0-1-31,-1-24-31,1 0-1,0 0-15,49 0 16,75 0 15,-25 0 0</inkml:trace>
    <inkml:trace contextRef="#ctx0" brushRef="#br0" timeOffset="1939.5301">4663 9699 0,'25'0'78,"0"0"-78,49 0 31,-49 0-31,0 0 0,25 0 16,-1 0-16,50 0 31,-74 0-15,25 0-16,99 0 47,-75 0-32,50 0 16,99 0 1,-148 0-32,173 0 15,173 0 17,-247 0-1,-174 24 141</inkml:trace>
    <inkml:trace contextRef="#ctx0" brushRef="#br0" timeOffset="70943.1436">3572 14387 0,'25'0'203,"99"0"-203,198 0 16,373 0 31,-621 0-47,249 49 31,-299-49-31,76 0 31,48 0 1,-73 0-17,-50 0-15,49 0 31,-49 0-31,0 0 16,-1 0-16,125 0 31,-99 0 1,49 0-17,75 25 16,74 0 1,-174 0-32,199-25 15,-199 0-15,447 49 32,-248-24-17,74-25 16,174 25 1,-25 25-1,25-50-15,-446 0-1,173 0 1,99 0 15,-173 0 0,-149 0-31,-1 0 0,26 0 16,-25 0-16,49 0 16,-49 0-16,0 0 15,0 0-15</inkml:trace>
    <inkml:trace contextRef="#ctx0" brushRef="#br0" timeOffset="92886.0607">16446 16321 0,'24'0'78,"51"25"-78,-1-25 0,50 0 0,248 0 16,224 0 15,-572 0 0</inkml:trace>
    <inkml:trace contextRef="#ctx0" brushRef="#br0" timeOffset="94989.6437">18852 15701 0,'0'25'94,"-25"149"-63,25-149-31,-25 74 16,25-25-1,0-49 1,-25 49 0,25-49-16,0 0 15,0 0 16,25-25 79,0 0-95,223-25 17,-223 25-17,74-25-15,-25 25 32,-49 0-17,0 0 1,0 0 15,-1 0 0,1 0-31,-25 50 16,0-25 0,0-1-1,0 1 1,-25-25 31,-223 0-32,199 0-15,-150 0 32,75 0-17,100 0 1</inkml:trace>
    <inkml:trace contextRef="#ctx0" brushRef="#br0" timeOffset="97021.0367">16942 16991 0,'49'0'63,"199"25"-48,-74-25-15,471 0 16,-372 0-16,0 0 0,570 0 15,397 0 1,-49 0 15</inkml:trace>
    <inkml:trace contextRef="#ctx0" brushRef="#br0" timeOffset="97828.5612">16470 16966 0,'0'0'0,"25"0"0,25 0 31,-25 0-31,24 0 16,1 0-16,-1 0 0,274 0 31,471 0 0,-670 0-31,49 0 0,423 0 16,-398 0-16,174 0 16,-223 0-16,372 0 15</inkml:trace>
    <inkml:trace contextRef="#ctx0" brushRef="#br0" timeOffset="98489.5456">16197 17438 0,'25'0'62,"25"0"-62,124 0 16,49-50 0,298 25-1,124-24 17,-1 49-17,-123-25 1,25 25 15,-447-25 0,-74 25-31,0-25 16,0 25-16,-25-25 16</inkml:trace>
    <inkml:trace contextRef="#ctx0" brushRef="#br0" timeOffset="108531.3192">18430 15726 0,'25'0'62,"49"0"-46,1 0 0,-51 0-16,125 0 15,-99-25-15,99 25 16,49-24 0,25 24-1,-173 0-15,248-50 31,-274 50-15,1 0 0,0-25 15</inkml:trace>
    <inkml:trace contextRef="#ctx0" brushRef="#br0" timeOffset="114017.6129">4242 16470 0,'24'0'188,"76"-49"-172,-76 49-1,26 0-15,24 0 16,-24 0-16,-25 0 15,99-25 1,-25 25 0,-24-25-1,98 0 1,-49 25 0,-25 0-1,-49 0 1,-25 0-1,0 0-15,24 0 16,-24 0 0,25 0-16,49 0 15,25 0 17,99 0-1,-148 0 0,-51 0 0,1 0 47,0 0-78</inkml:trace>
    <inkml:trace contextRef="#ctx0" brushRef="#br0" timeOffset="116279.2206">9203 16594 0,'0'-24'203,"0"-1"-203,74 0 16,124 0-1,-148 25 1,49-25-16,-49 25 0,74-24 16,0-1 15,-75 25 141,-24 0-172,0 0 15</inkml:trace>
    <inkml:trace contextRef="#ctx0" brushRef="#br0" timeOffset="124689.3745">12774 16520 0,'25'0'297,"0"0"-281,49 0-1,-49 0 1,0 0 0,0 0 15,0 0-15,49 25-1,-74 0-15,149-25 31,-124 0-31,74 0 32,-49 0-32,-1 0 15,1 0 1,-1 0 0,1 0-1,24 0 16,-24 0 1,-25 0-17,0 0 1,-1 0-16,1 0 16,0 0-16,25 0 15,-1 0 1,100 0 15,-25 0 0,-99 0-31,0 0 32,-1 0-17,1 0 1,0 0-16,74 0 31,-74 0-15,50 0-1,-26 0-15,50 0 32,50 24-17,0 1 1,-75-25-1,-49 0 1,0 0 15,0 0-15,0 0 437,24 0-437,-24 0-16,298-49 31,-224 49 0,-99-25-31,25 25 16,-1 0 46,1 0-62,50 0 32,-1-25-1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37:56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BCF8E3F-4E48-424F-BB19-DC68DEBB29E6}" emma:medium="tactile" emma:mode="ink">
          <msink:context xmlns:msink="http://schemas.microsoft.com/ink/2010/main" type="writingRegion" rotatedBoundingBox="17115,16098 17165,16098 17165,16570 17115,16570"/>
        </emma:interpretation>
      </emma:emma>
    </inkml:annotationXML>
    <inkml:traceGroup>
      <inkml:annotationXML>
        <emma:emma xmlns:emma="http://www.w3.org/2003/04/emma" version="1.0">
          <emma:interpretation id="{006C80BB-0E72-4084-81FB-FAA498FC0F6E}" emma:medium="tactile" emma:mode="ink">
            <msink:context xmlns:msink="http://schemas.microsoft.com/ink/2010/main" type="paragraph" rotatedBoundingBox="17115,16098 17165,16098 17165,16570 17115,16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108516-E556-4FE7-9835-48988295E69A}" emma:medium="tactile" emma:mode="ink">
              <msink:context xmlns:msink="http://schemas.microsoft.com/ink/2010/main" type="line" rotatedBoundingBox="17115,16098 17165,16098 17165,16570 17115,16570"/>
            </emma:interpretation>
          </emma:emma>
        </inkml:annotationXML>
        <inkml:traceGroup>
          <inkml:annotationXML>
            <emma:emma xmlns:emma="http://www.w3.org/2003/04/emma" version="1.0">
              <emma:interpretation id="{8E5E06AC-5974-4553-A3B8-CFB3D772E126}" emma:medium="tactile" emma:mode="ink">
                <msink:context xmlns:msink="http://schemas.microsoft.com/ink/2010/main" type="inkWord" rotatedBoundingBox="17115,16098 17165,16098 17165,16570 17115,16570">
                  <msink:destinationLink direction="with" ref="{14DBCAD5-927B-45BE-8E4F-C18AEC70181B}"/>
                </msink:context>
              </emma:interpretation>
              <emma:one-of disjunction-type="recognition" id="oneOf0">
                <emma:interpretation id="interp0" emma:lang="" emma:confidence="0">
                  <emma:literal>"</emma:literal>
                </emma:interpretation>
                <emma:interpretation id="interp1" emma:lang="" emma:confidence="0">
                  <emma:literal>+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17165 16098 0,'0'25'109,"0"0"-93,-25 49 0,25 1-1,0-51 1,-25 1-1</inkml:trace>
          <inkml:trace contextRef="#ctx0" brushRef="#br0" timeOffset="2662.9145">17165 16148 0,'0'25'156,"0"-1"-140,0 1 0,0 25-1,0 49 32,0-74-47,0 0 31,0 0-15,0-1-16,0 1 31,0 0-15,0 0 0,0 0 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37:11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4787602-5D8A-47EF-B1DA-E20812ACA52C}" emma:medium="tactile" emma:mode="ink">
          <msink:context xmlns:msink="http://schemas.microsoft.com/ink/2010/main" type="writingRegion" rotatedBoundingBox="10196,7875 11163,12237 5605,13469 4637,9108"/>
        </emma:interpretation>
      </emma:emma>
    </inkml:annotationXML>
    <inkml:traceGroup>
      <inkml:annotationXML>
        <emma:emma xmlns:emma="http://www.w3.org/2003/04/emma" version="1.0">
          <emma:interpretation id="{DEC7E386-B222-4F1D-A6D5-C1CD5D1CA0DD}" emma:medium="tactile" emma:mode="ink">
            <msink:context xmlns:msink="http://schemas.microsoft.com/ink/2010/main" type="paragraph" rotatedBoundingBox="10098,8698 11188,12181 10507,12394 9417,89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B47CCA4-C545-4A4D-B974-C8915696E12C}" emma:medium="tactile" emma:mode="ink">
              <msink:context xmlns:msink="http://schemas.microsoft.com/ink/2010/main" type="inkBullet" rotatedBoundingBox="10056,8711 10195,9153 9565,9350 9426,8908"/>
            </emma:interpretation>
            <emma:one-of disjunction-type="recognition" id="oneOf0">
              <emma:interpretation id="interp0" emma:lang="" emma:confidence="1">
                <emma:literal>f</emma:literal>
              </emma:interpretation>
              <emma:interpretation id="interp1" emma:lang="" emma:confidence="0">
                <emma:literal>&amp;</emma:literal>
              </emma:interpretation>
              <emma:interpretation id="interp2" emma:lang="" emma:confidence="0">
                <emma:literal>8</emma:literal>
              </emma:interpretation>
              <emma:interpretation id="interp3" emma:lang="" emma:confidence="0">
                <emma:literal>F</emma:literal>
              </emma:interpretation>
              <emma:interpretation id="interp4" emma:lang="" emma:confidence="0">
                <emma:literal>€</emma:literal>
              </emma:interpretation>
            </emma:one-of>
          </emma:emma>
        </inkml:annotationXML>
        <inkml:trace contextRef="#ctx0" brushRef="#br0">10195 9153 0,'-25'-25'187,"-25"-24"-155,26 24-32,-1 0 15,0 0-15,-25-25 31,1 1 1,24 24-1,25 0 0,-25 25 79,-49 50-95,24-25 1,-49 49 15,74 1 0,0-75-31,25 24 32,0 1-32,-25 25 15,25-1 1,-24-24-1,-1 25 17</inkml:trace>
        <inkml:trace contextRef="#ctx0" brushRef="#br0" timeOffset="1477.1179">9599 8880 0,'0'-25'94,"25"25"-94,0 0 15,0 0 1,-25 75 15,0-51-15,0 26-1,0-25 1,0 0 0,0 0 15,25-25-15,-25 74 15,0-49 0,24 0 125,1-25-140,124 0 15,-99 0 0</inkml:trace>
      </inkml:traceGroup>
      <inkml:traceGroup>
        <inkml:annotationXML>
          <emma:emma xmlns:emma="http://www.w3.org/2003/04/emma" version="1.0">
            <emma:interpretation id="{0E2F1D4B-AE12-4496-BA38-A4C1F33B4672}" emma:medium="tactile" emma:mode="ink">
              <msink:context xmlns:msink="http://schemas.microsoft.com/ink/2010/main" type="line" rotatedBoundingBox="10967,11476 11188,12181 10507,12394 10286,11689"/>
            </emma:interpretation>
          </emma:emma>
        </inkml:annotationXML>
        <inkml:traceGroup>
          <inkml:annotationXML>
            <emma:emma xmlns:emma="http://www.w3.org/2003/04/emma" version="1.0">
              <emma:interpretation id="{CC6BB0A9-C18E-469D-B2B1-16195DD2BC16}" emma:medium="tactile" emma:mode="ink">
                <msink:context xmlns:msink="http://schemas.microsoft.com/ink/2010/main" type="inkWord" rotatedBoundingBox="10967,11476 11188,12181 10507,12394 10286,11689"/>
              </emma:interpretation>
              <emma:one-of disjunction-type="recognition" id="oneOf1">
                <emma:interpretation id="interp5" emma:lang="" emma:confidence="0">
                  <emma:literal>a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I</emma:literal>
                </emma:interpretation>
                <emma:interpretation id="interp8" emma:lang="" emma:confidence="0">
                  <emma:literal>A</emma:literal>
                </emma:interpretation>
                <emma:interpretation id="interp9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4730.9457">10542 12328 0,'25'0'32,"0"-25"-17,24 0 16,1 25-15,-25 0 15,24 0-15,-49-24 15,25 24-15,49-50 15,-49 25 0,0 25-31,25-50 32,-1 1-1,-24 24-31,-25-25 31,0 26 0,25-26 16,-25 25-47,0-24 16,0 24-1,0-25 17,-25 1-1,0 24-15,0 0-1,1 25 16,-1 0-15,-25-25 0,-24 25 15,74-25-31,-50 25 47,25 0-47,-24 0 31,24 0-31,0 0 16,0 0 15,1 0-15,-76 0 30,76 0-14,-1 25-32,0 0 31,0 0-15,25 0-1,0 24 16,0 50 1,0-74-32,0 74 31,0-74-31,50 74 31,-25-99-31,-25 25 31,0 0-31,24 25 16,1-25 0,0-1-1,-25 1 17,0 0-17,25-25 16,-25 25 16,74-25-15</inkml:trace>
        </inkml:traceGroup>
      </inkml:traceGroup>
    </inkml:traceGroup>
    <inkml:traceGroup>
      <inkml:annotationXML>
        <emma:emma xmlns:emma="http://www.w3.org/2003/04/emma" version="1.0">
          <emma:interpretation id="{1AE070EA-0B78-484B-88BF-B0E49D2A7F65}" emma:medium="tactile" emma:mode="ink">
            <msink:context xmlns:msink="http://schemas.microsoft.com/ink/2010/main" type="paragraph" rotatedBoundingBox="7726,8423 8595,12342 7152,12662 6283,87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240321-4AFA-4778-A579-06DD30309768}" emma:medium="tactile" emma:mode="ink">
              <msink:context xmlns:msink="http://schemas.microsoft.com/ink/2010/main" type="inkBullet" rotatedBoundingBox="6982,8588 7184,9501 6486,9656 6283,8743"/>
            </emma:interpretation>
            <emma:one-of disjunction-type="recognition" id="oneOf2">
              <emma:interpretation id="interp10" emma:lang="" emma:confidence="0">
                <emma:literal>→</emma:literal>
              </emma:interpretation>
            </emma:one-of>
          </emma:emma>
        </inkml:annotationXML>
        <inkml:trace contextRef="#ctx0" brushRef="#br0" timeOffset="-35286.8343">6747 9599 0,'25'-24'0,"-1"-1"16,1 0 15,0 0-31,25-24 31,-50 24-31,25 0 16,-1 0-16,-24 0 15,25 1 1,0-1 0,-25 0-1,25 0 1,-25-24-1,25-26 17,-1 26-1,-24 24-15,0 0-1,0-25 1,-24 1-1,-1-26 17,-74-24-1,99 74-31,-50 0 16,25 1-1,0 24 1,25-25-1,-25 25 17,1 0 30,-1 0-46,0 0-16,0 0 15,0 0 1,-74 149 31,74-50-31,25-74-1,-49 49 1,49-49-1,0 0 1,-25 0 0</inkml:trace>
        <inkml:trace contextRef="#ctx0" brushRef="#br0" timeOffset="-33490.068">6325 8930 0,'0'-25'204,"25"25"-158,0 0-14,-25 25-17,25-25-15,-25 24 16,0 1 15,0 0 219,0 0-219,0 0 1,0 0-32,0-1 15,0 1 1,24-25 203,-24 25-204,25-25-15,0 0 0,0 0 0,0 0 16,74-25 0,-25 25-1,50-25 1,-49 1-1,-1-1 17</inkml:trace>
      </inkml:traceGroup>
      <inkml:traceGroup>
        <inkml:annotationXML>
          <emma:emma xmlns:emma="http://www.w3.org/2003/04/emma" version="1.0">
            <emma:interpretation id="{312803D8-3D59-4652-A349-8A2DC71F095A}" emma:medium="tactile" emma:mode="ink">
              <msink:context xmlns:msink="http://schemas.microsoft.com/ink/2010/main" type="line" rotatedBoundingBox="7976,9549 8595,12342 7288,12632 6669,9839"/>
            </emma:interpretation>
          </emma:emma>
        </inkml:annotationXML>
        <inkml:traceGroup>
          <inkml:annotationXML>
            <emma:emma xmlns:emma="http://www.w3.org/2003/04/emma" version="1.0">
              <emma:interpretation id="{02712BC1-2DDD-462E-87DE-B754F598CB95}" emma:medium="tactile" emma:mode="ink">
                <msink:context xmlns:msink="http://schemas.microsoft.com/ink/2010/main" type="inkWord" rotatedBoundingBox="7976,9549 8019,9743 7013,9967 6969,9773"/>
              </emma:interpretation>
              <emma:one-of disjunction-type="recognition" id="oneOf3">
                <emma:interpretation id="interp11" emma:lang="" emma:confidence="0">
                  <emma:literal>!</emma:literal>
                </emma:interpretation>
                <emma:interpretation id="interp12" emma:lang="" emma:confidence="0">
                  <emma:literal>A</emma:literal>
                </emma:interpretation>
                <emma:interpretation id="interp13" emma:lang="" emma:confidence="0">
                  <emma:literal>Y</emma:literal>
                </emma:interpretation>
                <emma:interpretation id="interp14" emma:lang="" emma:confidence="0">
                  <emma:literal>.</emma:literal>
                </emma:interpretation>
                <emma:interpretation id="interp15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-37864.7623">6970 9773 0,'50'0'218,"-25"0"-218,74-25 16,198 0 0,-222 1-16,148-26 15,-173 50-15,-1 0 0,50-25 16,-49 0 15</inkml:trace>
          <inkml:trace contextRef="#ctx0" brushRef="#br0" timeOffset="-37033.6456">7020 9773 0,'25'0'78,"421"0"-62,-372 0-1,1 0-15,-1 0 0,-24 0 0,-1 0 16,1 0-1,-25 0 32</inkml:trace>
        </inkml:traceGroup>
        <inkml:traceGroup>
          <inkml:annotationXML>
            <emma:emma xmlns:emma="http://www.w3.org/2003/04/emma" version="1.0">
              <emma:interpretation id="{608C9CE8-77A1-4082-888B-292051E3B81E}" emma:medium="tactile" emma:mode="ink">
                <msink:context xmlns:msink="http://schemas.microsoft.com/ink/2010/main" type="inkWord" rotatedBoundingBox="7581,12316 7634,12555 7288,12632 7235,12393"/>
              </emma:interpretation>
              <emma:one-of disjunction-type="recognition" id="oneOf4">
                <emma:interpretation id="interp16" emma:lang="" emma:confidence="0">
                  <emma:literal>.</emma:literal>
                </emma:interpretation>
                <emma:interpretation id="interp17" emma:lang="" emma:confidence="0">
                  <emma:literal>¢</emma:literal>
                </emma:interpretation>
                <emma:interpretation id="interp18" emma:lang="" emma:confidence="0">
                  <emma:literal>,</emma:literal>
                </emma:interpretation>
                <emma:interpretation id="interp19" emma:lang="" emma:confidence="0">
                  <emma:literal>:</emma:literal>
                </emma:interpretation>
                <emma:interpretation id="interp20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-21347.9965">7243 12427 0,'25'0'281,"124"-74"-266,-125 74 1</inkml:trace>
          <inkml:trace contextRef="#ctx0" brushRef="#br0" timeOffset="-19876.3093">7317 12626 0,'0'-25'141,"0"0"-141,25 25 16,0-25-1,0-24 1,24 24-1,-49 0 1,25 0 15,0 0 1,25 1-1,-26-1-16,1 25 517</inkml:trace>
        </inkml:traceGroup>
      </inkml:traceGroup>
    </inkml:traceGroup>
    <inkml:traceGroup>
      <inkml:annotationXML>
        <emma:emma xmlns:emma="http://www.w3.org/2003/04/emma" version="1.0">
          <emma:interpretation id="{A4EB640A-A818-444E-8392-F98BBB3A0792}" emma:medium="tactile" emma:mode="ink">
            <msink:context xmlns:msink="http://schemas.microsoft.com/ink/2010/main" type="paragraph" rotatedBoundingBox="5728,10137 5759,12272 5172,12281 5141,101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4CE089E-A338-43BC-B66D-D97513A41091}" emma:medium="tactile" emma:mode="ink">
              <msink:context xmlns:msink="http://schemas.microsoft.com/ink/2010/main" type="line" rotatedBoundingBox="5728,10137 5759,12272 5172,12281 5141,10145"/>
            </emma:interpretation>
          </emma:emma>
        </inkml:annotationXML>
        <inkml:traceGroup>
          <inkml:annotationXML>
            <emma:emma xmlns:emma="http://www.w3.org/2003/04/emma" version="1.0">
              <emma:interpretation id="{CE5314C2-9249-4370-858C-FCE49B3F0695}" emma:medium="tactile" emma:mode="ink">
                <msink:context xmlns:msink="http://schemas.microsoft.com/ink/2010/main" type="inkWord" rotatedBoundingBox="5728,10137 5759,12272 5172,12281 5141,10145">
                  <msink:destinationLink direction="with" ref="{14DBCAD5-927B-45BE-8E4F-C18AEC70181B}"/>
                </msink:context>
              </emma:interpretation>
              <emma:one-of disjunction-type="recognition" id="oneOf5">
                <emma:interpretation id="interp21" emma:lang="" emma:confidence="0">
                  <emma:literal>XXX</emma:literal>
                </emma:interpretation>
                <emma:interpretation id="interp22" emma:lang="" emma:confidence="0">
                  <emma:literal>NXX</emma:literal>
                </emma:interpretation>
                <emma:interpretation id="interp23" emma:lang="" emma:confidence="0">
                  <emma:literal>MXX</emma:literal>
                </emma:interpretation>
                <emma:interpretation id="interp24" emma:lang="" emma:confidence="0">
                  <emma:literal>txt</emma:literal>
                </emma:interpretation>
                <emma:interpretation id="interp25" emma:lang="" emma:confidence="0">
                  <emma:literal>rex</emma:literal>
                </emma:interpretation>
              </emma:one-of>
            </emma:emma>
          </inkml:annotationXML>
          <inkml:trace contextRef="#ctx0" brushRef="#br0" timeOffset="-45154.5175">5184 10170 0,'25'-25'47,"0"25"-16,0 0-15,74 25-1,99 25 17,-173-50-32,74 24 31,-74-24-16,0 0 1</inkml:trace>
          <inkml:trace contextRef="#ctx0" brushRef="#br0" timeOffset="-44572.2623">5606 10195 0,'-25'0'62,"0"25"-46,0-25 0,-24 49-1,-26 26 1,26-1 0,-26 25-1</inkml:trace>
          <inkml:trace contextRef="#ctx0" brushRef="#br0" timeOffset="-44141.9008">5159 10889 0,'0'25'0,"0"0"16,0 0-16,50-1 31,24 1-15,1 25 15,-26-25-15</inkml:trace>
          <inkml:trace contextRef="#ctx0" brushRef="#br0" timeOffset="-43537.9234">5482 10964 0,'-25'24'156,"-25"26"-140,1 24 0,24-24-1,0-25-15,-49 49 16,49-24-1,0-50-15,0 25 16</inkml:trace>
          <inkml:trace contextRef="#ctx0" brushRef="#br0" timeOffset="-43037.7075">5308 12129 0,'50'0'0,"-25"25"16,-1-25 0,26 25-1,-25-25-15,49 25 32,-49 0-17,0-25 32</inkml:trace>
          <inkml:trace contextRef="#ctx0" brushRef="#br0" timeOffset="-42543.9939">5631 11906 0,'-25'0'94,"-25"75"-79,1 49 1,24-100-1,0 51 1,0-25 0,0-26-1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39:46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7689 12799 0,'25'0'266,"0"0"-266,0 0 187,124-74-171</inkml:trace>
  <inkml:trace contextRef="#ctx0" brushRef="#br0" timeOffset="3356.7667">3870 7169 0,'49'0'172,"-24"0"-172,74 0 31,25 0 0,-99 0-31,0 0 0,24 0 16,1 0-1,24 0 1,26 0 0,-51 0-1,1 0 17,-25 0-1,24 0-16,-24 0 17,0 0-17,0 0 17,24 0 139,1 0-171,74 0 32,-50 0-32,1 0 15,-50 0-15,-1 0 16,26 0 0</inkml:trace>
  <inkml:trace contextRef="#ctx0" brushRef="#br0" timeOffset="17772.8219">5904 10393 0,'0'25'141,"0"25"-126,0 49 1,0-74 15,0-1-31,0 1 16,0 0 31,0 0 62,0 0-93,0-1-1,0 51 16,-25-1-15,0-49-16,0 0 16,-25 74-1,-24-25 1,0 1 0,49-25-1,25-26 1,0 1 78,0 0-79,0 0-15,0 0 16,25 74-1,74 74 17,-99-148-17,49 50 1,-49 49 0,25-75-16,-25 26 15,25-26-15,-25 75 16,0-74-16,0 99 15,0-124-15,0 74 16,0 50 0,0-100-16,0 50 15,0-74-15,0 0 0,25 0 78,-25-50-46,0-49-17</inkml:trace>
  <inkml:trace contextRef="#ctx0" brushRef="#br0" timeOffset="18573.4624">5209 11038 0,'25'0'94,"0"0"-94,49 0 16,75 25 31,-124-25-32,-1 0 17,1 0-32</inkml:trace>
  <inkml:trace contextRef="#ctx0" brushRef="#br0" timeOffset="24347.5108">4490 10071 0,'0'-25'47,"49"25"-31,1 0 0,74 0-1,-99 0-15,74 0 16,-74 0-16,24 0 0,-24 0 15,74 0 17,1 0-1,-51 0-31,26 0 16,-51-25-16,51 0 15,-50 25 1,24 0-16,-24 0 31,74 0 0,-74 0-31,49 0 32,-49 0-32,0 0 15,0 0 1,0 0-16,-1 0 15,1 0 1,25 0 15,49 0 1,-74 0-32,0 0 15,24 0-15,-24 0 0,0 0 16,25 0-16</inkml:trace>
  <inkml:trace contextRef="#ctx0" brushRef="#br0" timeOffset="25405.8191">7268 10071 0,'-25'0'125,"50"0"-94,124 0 0,-100 0-31,26 0 16,-26 0-1</inkml:trace>
  <inkml:trace contextRef="#ctx0" brushRef="#br0" timeOffset="28439.2981">7193 9277 0</inkml:trace>
  <inkml:trace contextRef="#ctx0" brushRef="#br0" timeOffset="36635.6821">4614 9178 0,'0'25'31,"24"-25"63,1 0-78,99-75 15,-74 50-31,49-24 15,-74 24-15,223-74 32,-124 49-1,-74 50-31,-26 0 16,51-25-1,-1 0 1,1 25 15,-51 0-31,100 0 31,-74 0-31,99 0 32,-75 0-32,-49 0 0,0 0 0,49 0 15,1 0 1,24 0-1,-74 0 1,0 0-16,24 0 31,-24 0-31,25 0 32,-26 0-32,1 0 15,0 0 1,0 0 15,0 0-15,-25 25-1,24-25 1,1 0 15,0 0 16,0 0-47,124 75 31,-100-51-31,1-24 0,0 25 0,198 75 32,-174-100-1</inkml:trace>
  <inkml:trace contextRef="#ctx0" brushRef="#br0" timeOffset="38333.1945">4663 8830 0,'0'25'203,"0"0"-187,0 25 15,-25-1-15,25-24 0,0 0-1,0 25 1,-24-26 15,24 26 0,-25 24-15,25-49 234,25 0-234,49-25-1,100 50 1,-149-50-16,173 0 15,-148 0-15,74 0 16,-50 0 0,-49 24 15</inkml:trace>
  <inkml:trace contextRef="#ctx0" brushRef="#br0" timeOffset="46969.28">8310 9277 0</inkml:trace>
  <inkml:trace contextRef="#ctx0" brushRef="#br0" timeOffset="47823.7948">8310 9277 0,'24'0'485</inkml:trace>
  <inkml:trace contextRef="#ctx0" brushRef="#br0" timeOffset="50485.3966">5432 9971 0,'25'0'109,"0"0"-93,0 0-16,24 0 15,1 0-15,-25 0 16,-1 0-16,26 0 15,0 0-15,173 0 47,-198 0-47,49 0 16,-49 0-16,25 0 16,-26 0-16,76 0 15,-1 0 1,25 0 15,-99 0-31,99 0 31,-75 0-31,1 0 32,-25 0-32,-1 0 0,1 0 15,0 0 1,0 0-1,0 0 1,24 0 15,51 0 1,-76 0-17,1 0 1,0 0-1,0 0 1,24 0 0,1 0 15,0 0 0</inkml:trace>
  <inkml:trace contextRef="#ctx0" brushRef="#br0" timeOffset="52631.1405">5631 9525 0,'0'-25'94,"0"0"-78,74 1-1,0-26-15,1 25 16,-25 0-16,24 1 0,25-1 0,149-50 31,50-24-15,-50 0 15,-174 74 0,-49 0-31,0 25 16,49-25 15,-49 25-31,0 0 16,49 0-16,-49 0 0,223-24 31,-124 24 0,-99 0-31,0 0 0,24 0 16,-24 0 15,25 0-15,-1 0-1,26 0 17,-1 24-1,-24 1-31,-25 25 15,0-25 1,-25 0-16,24-25 16,51 74-1,-75-49 1,25-25-16,-1 25 31,1-1-15,0-24 46,-25 25-30,25 0-17</inkml:trace>
  <inkml:trace contextRef="#ctx0" brushRef="#br0" timeOffset="53906.9978">5705 9277 0</inkml:trace>
  <inkml:trace contextRef="#ctx0" brushRef="#br0" timeOffset="54772.1341">8285 9302 0,'0'-25'172</inkml:trace>
  <inkml:trace contextRef="#ctx0" brushRef="#br0" timeOffset="55432.6792">8186 9302 0,'0'25'125,"24"-25"-109,26 0-16,24 24 16,-24-24-1,-25 0 16</inkml:trace>
  <inkml:trace contextRef="#ctx0" brushRef="#br0" timeOffset="57271.2476">8458 11708 0,'25'0'250,"-25"-25"-250,50 0 46,-75 25 95,0 0-141,-49 25 16,-1 25-1,51-26 1,-1-24 0,0 25 155,50-25-139,0 0-17,99-25 1,-50 1 0,0-1-1,-49 25 16</inkml:trace>
  <inkml:trace contextRef="#ctx0" brushRef="#br0" timeOffset="69494.985">9252 12576 0,'25'0'47,"0"0"-31,0-25 0,-1 0-16,1 25 15,0 0-15,-25-24 31,25 24 16,0-50-31,-1 50 0</inkml:trace>
  <inkml:trace contextRef="#ctx0" brushRef="#br0" timeOffset="70918.2181">9203 12576 0,'0'25'31,"24"-25"-15,1 0 0,0 0-1,0 0-15,-25-25 31,25 0-31,49 0 32,-49 1-32,0-1 15,24 25 17,1-25-1</inkml:trace>
  <inkml:trace contextRef="#ctx0" brushRef="#br0" timeOffset="87428.5991">11187 11881 0,'0'25'63,"25"-25"-63,272 0 31,75 0 0,-248 0-15,-99 0-1</inkml:trace>
  <inkml:trace contextRef="#ctx0" brushRef="#br0" timeOffset="88548.7252">10964 11782 0,'24'0'62,"150"0"-46,124 0 0,-75 0-1,-124 0 1,-74 0-16,49 0 16,-49 0-16,0 0 421,0-25-405</inkml:trace>
  <inkml:trace contextRef="#ctx0" brushRef="#br0" timeOffset="117829.0944">3299 15032 0,'-25'0'157,"0"0"-142,50 0 376,50 0-391,-26 0 0,-24 0 15,149 0 1,-75 0 0,-74 0-1,0 0 63,99 0-62,49 0 0,-123 0-16,74-25 15,-75 25-15,51 0 16,-26-25-16,75 25 16,-100-25-16,75 25 15,-74 0-15,173 0 16,-173-25-16,24 25 0,174-24 15,75 24 1,-249 0 0,1 0-16,346 0 15,-346 0-15,24 0 16,447 0 0,-447 0-16,248 0 31,0 0-16,75 0 1,49 0 0,1 0-1,-348 0-15,297-25 16,-346 25-16,173 0 16,0 0-1,-74-25 1,-150 0-16,76 25 15,-76 0 110,1 0-109,174 0 0,-125 0-16,75 0 15,-100 0-15,125 0 16,-75 0 0,-74 0-16,0 0 31,0-25 313,-25-49-329,0 0 16,0 49-31,0 0 16,-25 0 0,0-24-16,25 24 31,0 0-31,-25-25 31,25 26-31,-24-1 31,24 0 1,-25 25 77,0-25-93,-49-25-1,49 50-15,-75-49 16,51 24-16,-100-25 16,99 26-16,-123-1 15,98 0-15,-197-25 16,-324-24-1,75 24 1,100 50 0,73 0-1,76 0 1,148 0 0,99 0-1,-50 0-15,50 0 16,-74 0 15,-99 0 0,173 0-31,0 25 0,-198-25 16,-25 0 0,-25 0-1,-74 0 1,272 0-16,-297 0 15,248 0-15,-149 0 16,199 0 0,-174 0-16,174 0 0,-26 0 15,-73 0-15,-175 0 16,100 0 0,199 0-1,-150 0 1,150 0-16,-26 0 15,-49 0 17,0 0-1,100 0-31,-51 25 16,25-25-1,1 25 1,-1-25-1,1 25 1,-1 24 0,0-24-1,1 0 1,24 0 0,-25 24 15,1 1-16,24-1 1,0-24-16,0 50 31,1-75-31,24 74 32,0-49-32,0 49 15,0-49 1,0 0-1,0 0 1,0 0 0,0-1-1,0 1 1,0 0-16,74 0 16,0-25 15,1 0-16,-50 0-15,99 0 16,-75 0-16,1 0 16,-25 0-16,99-25 31,-99 25-31,-1 0 0,200-50 31,-200 50-31</inkml:trace>
  <inkml:trace contextRef="#ctx0" brushRef="#br0" timeOffset="119446.8602">8483 16222 0,'0'-25'94,"50"25"-78,99 0-1,1016-148 32,-1016 123-47,1191-99 32,-1167 99-32,522-74 31,-50 0-16,25 24 1,-75 1 0,-99-1-1,-422 51-15,100-51 16,-124 50-16,-1 25 0,26-25 16,-26 25-1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31T02:58:59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7764 7565 0,'49'0'297,"-24"0"-281,74-49-1,1 49 16,-75 0-15,49 0 31,-49 0-16,0 0-15,-1 0-1,-24 25 142,-24-25-126,-26 24-15,25-24-1,0 0-15,1 25 31,-1-25-31,-25 0 16,25 0-16,0 0 16,1 0-1,-1 0 1,0 0 0,-25 0-1,26 0 1,-1 0 15,0 0-15,0 0-1,50 0 126,0 0-125</inkml:trace>
  <inkml:trace contextRef="#ctx0" brushRef="#br0" timeOffset="22268.7163">16942 8682 0,'-25'0'187,"50"0"-140,-1 0 110,1 0-126,0 0-31,49 0 31,-49 0-31,50 0 16,-51 0 15</inkml:trace>
  <inkml:trace contextRef="#ctx0" brushRef="#br0" timeOffset="23759.2764">17835 8706 0,'24'0'156,"1"0"-141,0 0 17,25 0-1,-1 0-31,-24 0 0,0 0 16,49 0-16,-49 0 0,173 0 31,-148 0-31,24 0 31</inkml:trace>
  <inkml:trace contextRef="#ctx0" brushRef="#br0" timeOffset="35510.7555">20662 8285 0,'25'0'328,"-25"25"-281,0-1-15,0 1-17,0 25 16,0-25 1,25-25 124,0-25-140,49-25 15,-74 25-16,25 25 1,0-24 0,0 24 46,-1 0-62,1 0 16,0 0-16,0 0 0,24 0 15,-24 0-15,0 0 16,0 0 0,0 0-16,-1 0 125,1 0-125,0 0 31,-25 24-31,0 1 16,0 0 15,0 0-31,0 0 15,0-1 1,0 1 0,0 0 15,0 0-15</inkml:trace>
  <inkml:trace contextRef="#ctx0" brushRef="#br0" timeOffset="37380.0027">23440 8111 0,'25'0'141,"-25"25"-110,0 0-16,0 0 1,25 49 15,-25 25 1,0-49-1,0-25-31,0-1 47,0 1-32,0 0 110,25-75-93,0 50-32,24-49 15,-49 24-15,0 0 0,25 25 16,-25-25-1,25 1 1,0-1-16,-25 0 31,24 25 32,1 0-48,25 0 1,24-25 0,26 25-1,-51 0 1,-24 0 93,0 0-77,0 0-17,-1 25 16,-24 0-31,0 0 16,0-1-16,25 1 16,-25 0 15,0 0-15,0 0 15</inkml:trace>
  <inkml:trace contextRef="#ctx0" brushRef="#br0" timeOffset="39062.599">24656 8186 0,'25'0'219,"-1"0"-173,1 0-30,0 0-16,99 49 47,-49-24-16,-26-25-15,-24 0-1,25 0 1,-26 25 0,1-25 15,0 25 0,-25-1 110,0 1-126,0 0 1,0 0 0,-25 0-1,-24-1 17,24 1-1,0-25-16,0 25 1,0 0-16,-49-25 31,49 25-31,0-25 0,0 24 16,-74 1 0,50-25 30</inkml:trace>
  <inkml:trace contextRef="#ctx0" brushRef="#br0" timeOffset="41889.7772">25623 8260 0,'25'25'172,"-25"0"-172,25-1 16,-25 1-1,0 0 1,25 49 15,-25-49 1,0 0-32,0 0 46,0 0 33,24-25 30,1-25-93,0 0-1,-25 0 1,25 0-1,-25 1 1,25-1 0,-1-25 15,1 50 0,-25-25-15,25 25 15,0 0 125,0 25-124,-25 25-1,25-25-31,-25-1 31,0 1-15,24 0 140,1-25-125,0-50 0,0 26-15,-25-1 15,25 25-31,-25-25 16,24 0 0,1 25 30,0-25-30,0 25 15,0 0-15,-1-24 0,26-1-16,24 0 46,-49 25-30,0 0 78,0 0-79,0 0 17,-25 50-17,0-26 17,24-24-32,-24 25 15,0 25 32,0-25-16,0-1-31,25 1 16,-25 0 0,0 0 15,25-25-31,-25 25 31,0 24 0</inkml:trace>
  <inkml:trace contextRef="#ctx0" brushRef="#br0" timeOffset="54985.0155">18777 8706 0</inkml:trace>
  <inkml:trace contextRef="#ctx0" brushRef="#br0" timeOffset="58941.771">30683 7689 0,'25'0'141,"-25"25"-125,50 99 15,-25-49-16,-25-26 1,24 1 0,-24 24-1,25 1 1,-25 24 15,0 0 0,25-74-15,-25 0-16,0 0 16,0-1-1,0 1 1</inkml:trace>
  <inkml:trace contextRef="#ctx0" brushRef="#br0" timeOffset="61593.0546">30783 7937 0,'0'-24'516,"24"-1"-375,1 25-141,0 0 0,0 0 15,24 0-15,-24 0 16,0 0-16,0 0 0,74 0 31,-49 0 0,-26 0 32,1 0-48,0 0 1,0 0 78,0 0-79,0 0-15,-1 0 32,1 0 15,-25 25-32,25-25 1,0 24-1,-25 26 1,25-25 0,-25 0-1,0 0 32,24-25-31,-24 24-1,25 26 17,0-25-1,-25 0 0,0-1 16,0 1 31,0 0 16,-25-25-63,0 25-15,1-25-1,-1 25 1,-25-25 0,25 0-1,1 0 17,-1 24-32,0-24 15,0 0 16,-49 0 1,49 0-32,0 0 15,0 0 157</inkml:trace>
  <inkml:trace contextRef="#ctx0" brushRef="#br0" timeOffset="64000.4205">31055 6896 0,'0'-25'78,"25"25"-47,0 25-15,-25 24-1,25 51 17,-25-76-17,0 1 1,25 0-1,-1-50 142,-24 0-142,25 25-15,-25-24 16,25-1-16,-25 0 16,25 25-16,-25-25 15,25 25 1,0 0 109,-1 0-94,-24 25-15,0 0-1,0 0 1,0-1 15,25 1-15,0-25 93,0 0-93,24 0-1,26-99 17,-26 74-1,-24 0-31,0 25 156,0 0-125,-25 25-31,25 25 32,-1-1-1,-24-24-31,0 0 16</inkml:trace>
  <inkml:trace contextRef="#ctx0" brushRef="#br0" timeOffset="64622.247">32048 7119 0,'24'0'125,"-24"25"-94,0 0-31,0-1 15,0 26 1,0 0 0,0-1-1,0-24 1,0 0 0</inkml:trace>
  <inkml:trace contextRef="#ctx0" brushRef="#br0" timeOffset="66301.8794">31204 9649 0,'-25'25'47,"25"0"-32,0 99 17,0 24-1,0-48 0,0-75-31,0-1 16,0 1-16,0 0 0,0 49 31,0-49-15</inkml:trace>
  <inkml:trace contextRef="#ctx0" brushRef="#br0" timeOffset="67864.6516">31179 9798 0,'25'-25'62,"0"0"-46,0 0-16,74-24 31,-49 24-15,-1 25-1,51-25 17,-51 25-17,-24 0 1,25 0 15,49 0 0,-74 0 1,-1 0 15,1 0 46,0 0-77,0 25 0,0 99 30,24 25-14,-24-75-32,0 1 31,0-26 0,-25-24 47,0 25-62,-25-1 0,0-24-16,-25 0 31,50 0-31,-24 0 15,-1-1-15,0 1 16,0-25 15,0 0 1,-24 0-17,-1 0 1,1-25-1,24 25 1,-25-24 0,25-1 31,1 25 124,-1 0-171,0 0 16,0 0-16,0 0 16,1 0-1,-1 0 1</inkml:trace>
  <inkml:trace contextRef="#ctx0" brushRef="#br0" timeOffset="69602.3451">31899 8954 0,'25'-24'125,"-1"48"-93,-24 1-32,0 25 15,25 24 17,-25-49-17,0 0-15,25 0 16,-25 0-16,25-25 156,0 0-140,-1-75-1,1 50 1,0 1 0,0-1 15,0 0-16,-1 25-15,-24-25 16,25 25-16,0 0 78,0 0-62,0 0-1,0 0 1,-1 75 15,1-51 1,0-24 108,-25-24-140,25-1 16,0-25-1,-1 50-15,1-50 16,0 26 0,0-1 15,0 25 31,-1 0-62,1 0 16,0 0 0,0 0 62,0 0-78,-1 0 31,-24 25-31,0 24 16,25-24 15,-25 0-31</inkml:trace>
  <inkml:trace contextRef="#ctx0" brushRef="#br0" timeOffset="70747.3748">32916 9277 0,'25'0'94,"-25"-25"-63,0 0-31,49 1 16,-24-26-1,0 25 1,-25 0 0,25 1 30,-1 24 17,-24 24-32,0 26 0,0-25-31,0 24 32,0-24-32,0 0 0,0 25 15,0-26 1,0 1 0,0 0 15,0 0 125,25-25-156,25 0 16,-25 0-1,-1 0-15,1-25 16,0 0 0</inkml:trace>
  <inkml:trace contextRef="#ctx0" brushRef="#br0" timeOffset="72510.9346">31552 11435 0,'0'25'141,"0"0"-125,0-1-16,0 1 0,0 50 15,0-51-15,0 51 31,0 24 1,0-49-17,0-26 1,0 26 0,0-25 15</inkml:trace>
  <inkml:trace contextRef="#ctx0" brushRef="#br0" timeOffset="74889.8049">31552 11435 0,'0'-25'109,"0"0"-93,99 1 0,25-1-1,0 25 1,-25 0 15,-74 0 47,0 0-62,-1 0 109,1 0-78,0 0-32,0 25 17,-25-1-32,49 26 15,-49 0 1,25-1 0,-25 26 30,25-51-30,-25 1 31,25-25-31,-25 25-16,0 0 15,0 0 16,0-1 1,0 1 77,0 0-93,-25-25-1,-25 25 1,-49-25 0,25 25-1,49-25 1,-49 24 15,49-24 0,0 0-15,0 25 0,0-25 15,1 0-16,-1 0 17,0 0-1,0 0-15,-24 0-1,24 0 1,0 0-1</inkml:trace>
  <inkml:trace contextRef="#ctx0" brushRef="#br0" timeOffset="76516.2981">32221 10939 0,'0'25'172,"25"-25"-172,-25 49 16,25 1-16,-25-25 15,0 24 17,25-49 93,0 0-110,-25-25 1,24 25-1,-24-24-15,25-1 16,0 0 15,0 0-15,0 25 93,-1 0-77,1 0-1,-25 25 0,25 0 78,0-25-93,0 0 0,-1-25-1,-24 0-15,25 0 16,-25 1-16,25-1 31,0 25 16,0 0 31,-1 0-47,-24 25 1,0-1-32,0 1 15,0 0 1,25 25 0,0-50-16,-25 24 15,0 1 1,25-25-1</inkml:trace>
  <inkml:trace contextRef="#ctx0" brushRef="#br0" timeOffset="77939.3372">32941 11137 0,'0'-25'125,"0"-24"-109,49 24 15,-49 0-15,25 25-1,-25-25 16,25 1-15,0 24 31,-1 0-16,-24 24 32,0 1-32,0 25-15,0-25-1,0-1 1,0 1-1,25-25 126,0 0-125,0 0 15,0 0-15,-1 0 30,-24 25-14,0 0-17,0 0 1,0 49 15,0-49-15,0 0-1,0 0 1,0-1 0,0 1 15,0 0-15,0 0 15,-24 0-16,-1-25 1,0 0 0</inkml:trace>
  <inkml:trace contextRef="#ctx0" brushRef="#br0" timeOffset="84702.3044">21853 10542 0,'25'0'188,"-25"25"-173,0 49 16,0-24-31,0-1 16,0 1 0,0 0 15,0-26 0</inkml:trace>
  <inkml:trace contextRef="#ctx0" brushRef="#br0" timeOffset="85660.0394">22275 10840 0,'0'24'156,"0"1"-140,-25 0-16,25 25 15,0-26-15,-50 51 31,50-50-15,0-1 78</inkml:trace>
  <inkml:trace contextRef="#ctx0" brushRef="#br0" timeOffset="86863.4582">22597 10790 0,'0'-25'62,"0"0"-62,0 1 16,0-1-1,25 0 1,-25 0-16,0 0 16,25 25-16,24-49 31,-49 24-31,25 0 16,0 25-1,-25-25-15,25 25 16,0 0-16,-1 0 15,1 0 17,25 0-17,-1 25 17,-49 25-17,0-25 1,0-1-16,25 26 15,-25-25-15,0 24 16,0 1 0,0 49 15,0-24 0,0-51-31,-25 1 16,25 0-1,-24 0 1,24 0 0,0-1 124,24-24-140,76 0 47,-76 0-16</inkml:trace>
  <inkml:trace contextRef="#ctx0" brushRef="#br0" timeOffset="87648.0098">23639 11063 0,'0'25'110,"0"-1"-95,0 1-15,0 124 31,-25-50 1,25-74-32</inkml:trace>
  <inkml:trace contextRef="#ctx0" brushRef="#br0" timeOffset="88772.0953">23912 10765 0,'0'-25'62,"25"25"-62,-1-49 16,1 49-16,50-50 15,-51 50 1,26-25 0,-25 25 93,0 0-78,-25 124 1,0-74-17,0-25 16,0 0 32,24-1 46,51-24-93,-26 0 15,-24 0-15,0 0 46,-25 50-46,0 49 15,0-74-15,0 25-1,-25-1 1,25-24 0,-25-25-1,-24 50 17,-1-50-1</inkml:trace>
  <inkml:trace contextRef="#ctx0" brushRef="#br0" timeOffset="89576.4982">24805 11212 0,'0'-25'125,"0"75"-110,-25 49 17,25-50-32,0-24 0,-25 0 15,25 0 1,0 0 0,-25-1-1</inkml:trace>
  <inkml:trace contextRef="#ctx0" brushRef="#br0" timeOffset="95570.4345">25375 10492 0,'-25'25'125,"-49"50"-94,24-51-15,1 26-1,49-25 1,-25 0 0,-25-1 15,50 1 0,0 0-15,0 0-1,0 0 17,0 24-32,0-24 15,25 0-15,0-25 0,99 74 31,25-49 1,-124-25-32,-1 0 15</inkml:trace>
  <inkml:trace contextRef="#ctx0" brushRef="#br0" timeOffset="96156.5119">25425 10815 0,'0'-25'32,"0"50"61,0 124-77,0-100 0,0-24-16,0 74 15,0-74 1,0 0-16,0 25 15,0 49 17,0-74-32,0-1 31</inkml:trace>
  <inkml:trace contextRef="#ctx0" brushRef="#br0" timeOffset="96668.8871">25921 11311 0,'0'25'125,"0"0"-109,0-1-1,0 26 1</inkml:trace>
  <inkml:trace contextRef="#ctx0" brushRef="#br0" timeOffset="97645.7294">26219 10691 0,'-25'0'47,"0"0"-16,0 25-31,25-1 16,-25-24-1,25 50 1,0-25 0,0 49 15,50 1 0,-25-51-15,0 1-16,-25 0 15,49-25 1,-24 25 15,0 0 16,0-1 0,-25 1 0,0 0-32,0 0-15,-100 0 32,76 0-32</inkml:trace>
  <inkml:trace contextRef="#ctx0" brushRef="#br0" timeOffset="98298.0924">26194 10815 0,'25'-25'16,"-1"0"0,1 0-1,25 1 1,-25 24 0,24-25-1,1 25-15,-25 0 16,-1 0-16,1-25 15,25 0 1,-25 25 15,24 0 1,-24 0-32,0 0 15,0-25 1,-1 25-1</inkml:trace>
  <inkml:trace contextRef="#ctx0" brushRef="#br0" timeOffset="98956.1957">26789 11137 0,'0'25'141,"0"25"-141,0 24 31,0-49-16,0 0 1,0 0 0</inkml:trace>
  <inkml:trace contextRef="#ctx0" brushRef="#br0" timeOffset="99438.8458">27062 11286 0,'50'-25'125,"-1"25"-110,50-49 17</inkml:trace>
  <inkml:trace contextRef="#ctx0" brushRef="#br0" timeOffset="99916.5228">27384 11162 0,'25'0'31,"0"0"63,25 0-78,123-25 15,-123 25-16,-1 0 17</inkml:trace>
  <inkml:trace contextRef="#ctx0" brushRef="#br0" timeOffset="100304.441">27756 11137 0,'25'0'31,"25"0"1,49-49-1,0 24 0,-74 25-15</inkml:trace>
  <inkml:trace contextRef="#ctx0" brushRef="#br0" timeOffset="101816.1029">28228 10740 0,'0'25'94,"0"0"-78,0 49-1,25-49 1,-25 50 15,0-51-31,0 26 32,0 0-1,24-50 156,1-100-155,25 26-1,-1 0 0,-24 49-31,0 0 31,0 0-15,0 25 0,-1 0 15,-24-25 0,25 25 32,0 0-48,0 0 16,49 50 1,-74 0-1,25 24 0,0-49 0,-25 24 1,0-24-32,25-25 15,-25 25 17,0 0 30,0 0-31</inkml:trace>
  <inkml:trace contextRef="#ctx0" brushRef="#br0" timeOffset="104156.8405">21952 11361 0,'50'0'94,"-1"0"-94,199 0 31,-99 0 1,-124 0-32,0 0 0,99 0 15,-25 0 1,-24 0 15,-26 0-31,-24 0 16,25 0-16,24 0 15,124 0 1,-148 0-16,124 0 16,-150 0-16,51 0 0,-26 0 15,75 0 1,-99 0-16,124 0 16,-124 0-16,49 0 15,26 0 1,148 0 15,-224 0-31,274 0 31,-248 0-31,-1 0 16,125 0-16,-25 0 31,0 0-15,49 0-1,-173 0-15,0 0 0,74 0 16,-74 0-16,-1 0 0,1 0 0,50 0 16,49 0-1,-25 0 1,-74 0-16,49 0 16,-49 0-1,0 0-15,49 0 16,1 0-1,197 0 17,-222 0-32,223 24 31,-224-24-31,-24 0 16,50 0-1,-26 0-15,26 0 16,-50 0-16,49 0 15,25 0 1,25 0 0,-49 0-1,-26 0-15,-24 0 16,25 0-16,-1 0 0,-24 0 16,74 0-16,0-24 15,-74 24 1,0 0-1,0-25 17,24 0-17</inkml:trace>
  <inkml:trace contextRef="#ctx0" brushRef="#br0" timeOffset="105778.9605">28848 9252 0,'0'25'188,"0"0"-188,25 124 15,-25-1 17,0-123-17,24 50 1,-24-51-16,25 51 31,-25-1 0,0-49-31,25 25 16,-25-26 0,0 1-1,0 0 16,0 0-31,0 0 16,0 0 15,0-1-15,25 1-16,-25 0 31,25 0-15,-25 0 15,0-1 16</inkml:trace>
  <inkml:trace contextRef="#ctx0" brushRef="#br0" timeOffset="107742.7727">28897 9451 0,'0'-25'125,"149"0"-94,-99 25-31,248 0 32,-249 0-32,1 0 0,173 0 31,-124 0-16,-74 0 235,0 0-234,49 99 15,-24 0 1,-25 1-17,-25 24 16,0-100-15,24-24-16,-24 50 0,0-25 16,25 0-1,-25-1 17,0 26-1,0-25 94,0 0-110,-25 0 17,1-1-32,-1-24 0,0 0 15,-124 50 1,25-25 15,25-25 0,74 0-31,-74 0 32,49 0-32,-24 0 15,-100 25 17,75-25-1,25 24-16,49-24 126</inkml:trace>
  <inkml:trace contextRef="#ctx0" brushRef="#br0" timeOffset="111395.4713">22250 10418 0,'0'-25'218,"25"25"-218,49-25 32,-49 1-17,49-1 16,25 0 1,125-49-1,-199 74-31,198-50 31,-174 50-31,125-25 31,0 0-15,-150 25-16,100-24 16,174-1 15,49 0 0,-322 25-15,149 0 15,-1-50 0,-123 50-31,-25 0 0,297 0 32,-74-25-1,-198 1-31,198 24 31,-223 0-15,173-25-1,1 0 17,123 0-1,-272 25-31,123-25 15,-123 25-15,396 0 32,-247 0-1,-174 0-31,148 0 31,1-24 0,-149 24-31,74 0 32,174 0-1,-149 0-31,124 0 47,-223 0 109,49 0-140,25 0-1,-74 0 17,25 0-1,-1 0 0,1 0-15,24 0 15,1 0 0,-1 0-15</inkml:trace>
  <inkml:trace contextRef="#ctx0" brushRef="#br0" timeOffset="112793.5291">28426 9599 0,'25'0'172,"25"0"-172,247 75 32,-247-50-32,49-1 15,-49 1-15,49-25 31,-74 25 204,-75 25-204,-124 74 0,150-100-31,-1 1 0,-74 50 32,-1-1-1,-24 1 0,124-51-31,-99 51 31,74-75-15</inkml:trace>
  <inkml:trace contextRef="#ctx0" brushRef="#br0" timeOffset="115823.3737">29518 9575 0,'24'0'531,"1"0"-281,0 0-235,25-50 17,-26 25-1,-24 0 0,25 25-15,0-24-1,25-26 1,-26 0 15,26 1 1,-50 24-32,25-25 31,0 26-16,-1 24-15,-24-25 16,0 0-16,25 25 0,-25-25 16,25 25-1,0-25 1,24-24 0,-49 24-16,25 25 15,-25-25 1,25 25-1,0-25 1,0 0 0,-25 1-16,99-26 31,-25-24 0,-49 49-15,0 0-1,-25 0 1,25 25 0,0-25-1,-1 1 48,1-1-48,-25 0 1,25 25 0,0-25 15,0 0-15,-1-24 15,1 49-16,0 0 1,-25-25 0,25 25-1,-25-25 1,25 25 0,-25-25-1</inkml:trace>
  <inkml:trace contextRef="#ctx0" brushRef="#br0" timeOffset="117323.9808">30336 8409 0,'25'0'93,"25"0"-77,-26-25-16,26 25 16,-25 0-16,0 0 0,-1-25 15,1 25 63,25 0-46,-1 0-1,-24 0-15,0 0-1,0 25 235,-25 0-234,0 0-16,0-1 15,-25 1-15,25 25 0,0-25 16,-25-1-16,25 1 0,0 0 0,-49 99 31,24-25 16,25-74-31,0 0-1</inkml:trace>
  <inkml:trace contextRef="#ctx0" brushRef="#br0" timeOffset="121123.9562">23564 10790 0</inkml:trace>
  <inkml:trace contextRef="#ctx0" brushRef="#br0" timeOffset="121372.0261">23564 10790 0</inkml:trace>
  <inkml:trace contextRef="#ctx0" brushRef="#br0" timeOffset="123501.5056">23267 10815 0,'25'0'125,"24"-25"-125,-49 0 16,75 0 0,-51 1-16,1 24 15,0-25 1,0 0 0,0 25-1,-1 0-15,51-25 31,-50 25-31,123-74 32,-98 74-32,-25 0 15,25-25-15,-1 0 16,1 25 0,-25-25-16,-1 25 0,1-24 0,25 24 15,24-25 1,100 0 15,-174 0-15,99 25-1,-74 0 1,24 0 15,-24-25-31,25 25 16,-25 0-16,74-24 15,-50 24-15,100 0 16,-124-25-16,124 25 16,25-25-1,-1 25 1,-123 0-16,74-25 16,-99 25-16,49-25 15,50 25 1,-49-24-1,49-1 17,-100 25-32,125-50 31,-124 50-15,74-25-1,0 1 1,-24 24-1,-26-25 1,51 0 0,48 0-1,-123 25-15,74-25 16,-49 0-16,25 25 16,-26 0-1,-24 0 1,49-24-1,-49 24 1,25-25 0,49 25 15,-49 0-31,173-25 16,-174 25-1,100-25 1,0 25-1,-74-25 1,-26 1 0,1 24-1,-25 0 1,-1 0 0,1 0 15,0 0 0,0 0-31,0 0 16,99 0 15,-100 0-15,1 0-1,0 0 95,0 0-95,0 0-15</inkml:trace>
  <inkml:trace contextRef="#ctx0" brushRef="#br0" timeOffset="130063.3469">29567 9996 0,'0'-25'187,"25"1"-171,0 24 15,0 0 0,-1 0-15,100-25 31,-49 0-16,-26 0 0,-24 25-31,0 0 31,-25-25-31,50 25 16,-26 0 15,1 0-31,50 0 32,-51 0-32,26 0 31,-25 0-16,0 0 1,0 0-16,148 0 47,-148 0-47,25 0 31,49 0-15,-74 0-1,49 25 1,-49-25 0,99 25 15,-99-25-15,-1 0-1,76 0 32,-76 0-31,1 0 15,-25 25-15,25-25-1,25 0 16,-1 25-15</inkml:trace>
  <inkml:trace contextRef="#ctx0" brushRef="#br0" timeOffset="131464.6888">30832 9674 0,'0'25'141,"75"49"-110,-51-49-31,51 24 31,-50-24-31,-1-25 0,1 25 31,25 0 79,-25 0-79,-25-1 94,0 1-94,0 0-31,-25 0 16,0-25-1,-49 50 17</inkml:trace>
  <inkml:trace contextRef="#ctx0" brushRef="#br0" timeOffset="133867.4998">24482 10740 0,'0'-24'172,"0"-1"-156,0 0-16,0 0 15,149-24 16,25-51 1,-125 76-32,100-26 15,-124 50 1,99-50 0,25 1-1,-124 49-15,198-75 31,-198 75-15,148-49 0,-24-1 15,-50 50-15,-74 0-1,0 0 1,124-49 15,-124 49-31,148 0 31,-123 0-31,148 0 16,-49 0 15,-99 0-31,-26 0 16,125-25 31,-124 25-47,174 0 31,-150 0-31,125 0 31,-125 0-31,125 0 31,-149 0-31,148 0 32,-123 0-32,-25 0 0,74 0 15,-74 0 1,0 0 15,49 0-15,-49-25-1,49 25 17,1 0-1,-50-25-15,24 25-1,-24 0-15,0-25 16,0 25 62,-1 0-47,1 0-31,0 0 31,0-25-15</inkml:trace>
  <inkml:trace contextRef="#ctx0" brushRef="#br0" timeOffset="134735.7452">28625 9971 0,'24'0'140,"1"0"-140,0 0 16,173 0 0,-173 0-16,124 0 31,-124 0-31,25 0 0,-26 0 15,-24 25 142,0 0-142,0 0-15,-49 0 32,49 0-32,-25-1 0,0 1 31,0 0-16</inkml:trace>
  <inkml:trace contextRef="#ctx0" brushRef="#br0" timeOffset="137884.0379">29989 10170 0,'25'0'110,"-1"0"-95,150 25 17,-124 0-32,74 24 31,-25 26 16,-74-75-47,0 24 31,49 26 0,25 24 1,-49-49-1,-25-25-31,-25 25 15,74 25 1,25-1 15,-99-24-31,25-25 16,74 50 15,-74-26-15,25 1 15,-26 0 0,-24 0-31,50 0 16,0 24 15,24 26 0,25 24 1,-24-25-1,-75-49 0,49 50-15,-24-51 46,0 1-46,-25 0 0,25 25-1,24-1 16</inkml:trace>
  <inkml:trace contextRef="#ctx0" brushRef="#br0" timeOffset="139418.874">31229 11237 0,'25'0'156,"25"0"-140,74 49 15,0 26 1,0-26-1,-100-49 0,1 0-15,0 0 171,-25-49-171,0-26 15,0 50-15,0-24 15,0-1 0,0 25-15,0 0 15,0 1-15,0-1 15</inkml:trace>
  <inkml:trace contextRef="#ctx0" brushRef="#br0" timeOffset="141934.6389">25474 10790 0,'-24'-25'187,"48"0"-156,26 1-15,-25-1 0,99-25-1,25-24 17,-125 74-17,51-25 16,-50 25-31,49-50 32,-49 50-32,0 0 0,99-24 31,-25 24-15,-25-25-1,150 25 16,-200-25-31,150 25 32,-149 0-32,124 0 31,0 0 0,-125 0-31,1 0 0,0 0 0,0 0 0,24 0 16,150-25 15,-75 25 0,-99 0-31,272-74 32,-73 49-1,-175 25-31,-24-25 15,74 0 1,50 1 31,-25-26-16,-99 50-15,0 0-1,-1 0 220,-24-25-204,50 25 0,74-49 1,-99 49-32,0 0 0</inkml:trace>
  <inkml:trace contextRef="#ctx0" brushRef="#br0" timeOffset="143252.697">28501 10046 0,'24'0'187,"76"0"-156,24 0 1,-100 0-32,1 0 15,0 0 16,0 0 126,-25 25-157,0 49 31,-25 75 0,25-124-31,-25 24 31,0-24 1</inkml:trace>
  <inkml:trace contextRef="#ctx0" brushRef="#br0" timeOffset="163252.2976">25375 10592 0,'0'24'250,"0"1"-218,0 0-17,0 0-15,0 0 32,0-1-17,0 1 1,0 0-1,0 0 17,0 0-32,0-1 31</inkml:trace>
  <inkml:trace contextRef="#ctx0" brushRef="#br0" timeOffset="198035.8593">25623 11385 0,'0'-24'16,"25"24"-1,-25-25 1,0-25-1,0 25 17,25 1-32,-25-26 31,0-25-15,25 51-1,-25-1-15,0-25 0,24 1 0,-24-26 31,0 1 1,0 49-32,0 0 15,0 0 17,0 1-17,0-26 16,0 25-15,-24 25-16,24-25 16,-25 1-1,0-1 1,0 0 0,0 0-1,1 0 1,-26 1 15,25-1 0,0 0-31,1 0 16,-1 25 0,0 0-1,0 0-15,25-25 16,-25 25-1,1 0 17,-1 0-1,0 0-15,0 0-1,0 0 1,1 0-1,-1 0 17,25 25-1,-25-25-31,0 25 16,0 0-1,1 0 1,-26 24-1,25-24 1,0 0 0,1 0 15,-1 24-15,25-24-1,-25 25 1,0-26-1,25 26 1,0 24 15,0 26 1,0-76-32,0 26 15,0 0 1,0-1-1,0-24 1,0 0 0,0 25-16,0-1 15,0-24 1,0 0 0,0 0-1,25-1 1,0 1-1,-25 0 1,25-25 0,-25 25-16,49 0 31,-49-1-15,50-24-1,24 0 1,-24 0-1,-1 0 1,1 0 0,-25 0 15,0 0 0,-1 0-15,1 0-1,25 0 1,-25-24 0,-25-1-1,24 0 17,76-49-1,-76 74-31,1-25 15,0-25 1,25 1 0,-50 24 15,24 0-15,-24 0-1,0 0 1,0 0-1,0 1 1,0-1 0,25-25-1,-25 25 17,0 1 14</inkml:trace>
  <inkml:trace contextRef="#ctx0" brushRef="#br0" timeOffset="200398.8049">26541 11683 0</inkml:trace>
  <inkml:trace contextRef="#ctx0" brushRef="#br0" timeOffset="200893.0456">27260 11733 0,'25'0'78,"0"0"-62,124 0-1,-124 0-15,-1 0 16,51 0 0,-50 0-16,24 0 15,-24 0-15</inkml:trace>
  <inkml:trace contextRef="#ctx0" brushRef="#br0" timeOffset="201349.2506">28228 11708 0,'25'0'15,"74"0"17,-74 0-32,24 0 15,26 0 1,-1 0-1,-24 0 1,-26 0 0,26 0 15,-25 0-31,24 0 16</inkml:trace>
  <inkml:trace contextRef="#ctx0" brushRef="#br0" timeOffset="201768.727">28972 11683 0,'25'0'109,"-1"0"-93,1 0-16,0-25 15,50 0 17,-1 25-1</inkml:trace>
  <inkml:trace contextRef="#ctx0" brushRef="#br0" timeOffset="221586.5219">6400 14213 0,'24'0'516,"26"25"-516,-25-25 15,24 0-15,-24 0 0,25 0 16,-1 0-16,-24 0 31,0 0 32,0 0-48,0 0 1,99 25 15,-99-25-31,24 0 31,-24 0-31,0 0 0,0 0 16,-1 0 0,1 0-1,0 0 1,25 24-1,24-24 1,-24 0 0,-26 0-16,76 0 31,-76 0-15,100 0-1,-99 0 1,0 0-16,49 0 15,1 0 1,-26 0 15,1 0-15,-25 0-16,0 0 16,24 0-16,-24 0 15,50 0 1,-51 0-1,51 0 1,24 0 0,-25 0-1,125 0 17,-75 0-1,-50 0-16,-24 0 1,-25 0 0,24 0 15,-24 0-15,25 0-1,-26 0 1,1 0-16,50 0 15,-50 0-15,24 0 16,26 0 0,-1 0-1,0 0 1,26 0 15,-76 0 0,1 0 16,25 0-31</inkml:trace>
  <inkml:trace contextRef="#ctx0" brushRef="#br0" timeOffset="222650.4952">11013 14287 0,'0'-24'156,"124"-1"-109,-74 25-47,-25 0 16,0 0-16,-1 0 0,1 0 0,25 0 15,-1 0 1,100 0-1,-25 0 17,-99 0-17</inkml:trace>
  <inkml:trace contextRef="#ctx0" brushRef="#br0" timeOffset="224158.598">14015 14238 0,'24'0'172,"51"0"-141,24 0-15,0 0-1,-24 0 1,-50 0 0,-1 0-16,1 0 0,0 0 0,0 0 15,49 0 1,-24 0 15,-25 0-15,24 0-1,50 0 1,-24 0 0,-50 0-1,123 0 16,-48 0 1,-51 0-17,-24 0 1,0 0 15</inkml:trace>
  <inkml:trace contextRef="#ctx0" brushRef="#br0" timeOffset="227373.2422">22051 14139 0,'25'0'266,"0"0"-235,0 0 1,0 0-1,-1 0-16,1 0 1,0 0 0,25 0 15,74 0 0,-100 0-31,1 0 16,0 0-1,0 0 1,0 0 0,-1 0-16,26 0 31,-25 0-31,24 0 31,-24 0-31,0 0 16,25 0-1,24 0 17,-49 0-32,25 0 15,-26 0-15,26 0 0,49 0 32,50 0-1,-99 0-31,24 0 15,25 0 1,-24 0 0,-26 0-1,50 0 17,-74 0-32,25 0 31</inkml:trace>
  <inkml:trace contextRef="#ctx0" brushRef="#br0" timeOffset="230877.911">3621 15801 0,'25'0'187,"0"0"-171,0 0 15,0-25-15,0 25 15,-1 0-16,1-25 32,0 25-15,0 0-17,148 0 16,1-25 16,0 25-31,-100 0 15,0 0 0,-49 0-31,0 0 16,0 0-16,49 0 31,-49 0-31,0 0 16,0 0 0,99 0-1,49 0 16,-123 0-15,0 0 0,-26 0-16,26 0 31,24 0 0,26 25 0,-26-25 1,0 25-17,50-25 17,-99 0-17,25 0-15,24 0 31,26 25 1,-51-25-1,-24 0-15,-25 24-1,25-24-15,0 0 16,49 25 15,0-25 0,-24 0-15,24 25 15,-49-25-31,74 0 31,-49 0-31,24 0 32,-49 0-32,25 0 31,-1 0 0,-24 0 0,0 0 219,0 0-218,0 0 15</inkml:trace>
  <inkml:trace contextRef="#ctx0" brushRef="#br0" timeOffset="238248.7026">30807 8359 0,'25'0'109,"25"0"-93,-25 0-16,24 0 16,-24 0-1,0 0 16,0 0-15,-1 0 0,26 0-1,-25 0 1,0 0 0,-1 0-1,1 0 1,50 0 15,-50 0-15</inkml:trace>
  <inkml:trace contextRef="#ctx0" brushRef="#br0" timeOffset="242453.6009">29493 6003 0,'25'25'235,"-25"24"-220,0-24 1,49 25 15,-49-26-15,25 1-16,0 0 47,0-25-32,-25 25 1,99-25-1,0 0 17,-74 0-17,24 25 17,-24-25-1,0 24 0,0 1 47,-25 0-47,0 0-15,0 24 15,-25-49 1,0 0-17,0 25 16,1-25-31,-76 0 32,76 0-17</inkml:trace>
  <inkml:trace contextRef="#ctx0" brushRef="#br0" timeOffset="243253.4346">29443 6102 0,'25'-25'94,"49"25"-78,50-25 15,124 1 0,-148 24-15,24-25 15</inkml:trace>
  <inkml:trace contextRef="#ctx0" brushRef="#br0" timeOffset="244097.6192">29270 6226 0,'0'25'172,"0"0"-157,24 49 1,-24-24 0,0-26-1,0 1-15,0 0 16,0 0 124,25-25-140,-25 25 16</inkml:trace>
  <inkml:trace contextRef="#ctx0" brushRef="#br0" timeOffset="245640.1372">32445 9947 0,'0'24'125,"0"1"-109,0 0-16,0 0 16,0 25-1,0-1 1,0-24 0</inkml:trace>
  <inkml:trace contextRef="#ctx0" brushRef="#br0" timeOffset="246537.9189">32544 9897 0,'0'-25'93,"25"25"-77,-1 0-16,1 0 16,0 0-16,99 0 31,-50 0 0,-49 0 141,-25 25-156,0 0-1,0 0 1,0 24-16,0 1 16,0-25-16,0 24 15,0-24 1,0 0 140,0 0-140</inkml:trace>
  <inkml:trace contextRef="#ctx0" brushRef="#br0" timeOffset="247134.2689">32742 10145 0,'0'-25'141,"25"-24"-141,49 24 15,-49 25 1,25-25 0,-1 0-16,-24 25 15</inkml:trace>
  <inkml:trace contextRef="#ctx0" brushRef="#br0" timeOffset="248666.3004">30485 12129 0,'0'25'156,"0"75"-124,0-51-17,0-24-15,0 0 16,0 0-1</inkml:trace>
  <inkml:trace contextRef="#ctx0" brushRef="#br0" timeOffset="250651.8993">30907 12055 0,'-25'0'46,"0"0"33,25 25-17,0 0-46,0-1-1,0 1 1,0 0 0,0 0-1,0 0 1,0 0-1,0-1-15,0 1 32,0 0-32,0 0 15,0 0 1,25-25 109,0 0-109,49 0 15,-49 0 0,0 0 0,-25-25-31,24 0 32,-24 0-32,25 25 15,-25-49 16,0 24 1,0 0-17,0 0 63,0 0-31,-25 0 0,25 1 141,-24 24-173,-1 0 17,25-25-1,-25 25 63,0 0-79,0 0 16</inkml:trace>
  <inkml:trace contextRef="#ctx0" brushRef="#br0" timeOffset="256125.9487">32618 7987 0,'0'-25'0,"0"-24"16,0 24-1,-25 0 1,25-49 15,-24-1 1,24 26-17,0 24 1,0 0-16,-25 0 31,25 0-31,0 1 16,0-1-16,-25 25 15,-25-124 17,26 99-32,24 0 0,-50-49 31,50 49-31,-25-25 15,0 1 1,25 24-16,-24-25 16,24 26-1,-50-51 1,-25-24 15,51 74-15,-1 0-1,25 0 1,-25 1-16,0-1 31,-49-50 1,-1 1-1,51 49-31,-1 25 15,0-25 1,0 25-16,0-49 16,1 49-1,-51-50 17,26 25-17,24 1 1,-50-26-1,26 25 17,24 0-17,0 1-15,-24-1 16,49 0-16,-75 0 31,-49-24 0,50 24-15,49 25-16,-74-50 16,74 50-1,-25-25-15,-24 1 16,-50-26 15,25 25 0,-25 0 16,99 25-47,-50-24 32,51 24-32,-51 0 15,-24 0 16,24 0-15,-73 0 15,48 0 16,26 24-16,24 1-15,-24 0 15,0 0 1,49 0-32,-25-25 15,25 49 16,-49-24 1,49 25-17,-24-26 17,49 1-32,-25-25 15,-25 99 32,1-49-16,-1 49 1,0-24-1,1-1-16,24 25 17,0-74-32,0 49 15,-49 125 17,24-25-1,25-26 0,-24 1-15,49-124-1,0 0-15,0 24 0,-25 26 16,25-50-16,0-1 16,-25 76-1,0-1 16,25-50-15,0 51 15,0-51-15,0 150 15,0-174-31,0 173 31,0-148-31,0-26 16,0 175 0,0 49 15,0-124-15,0 198 15,0-74 0,0-24 0,0-125-15,0-74-16,0 49 16,25 125 15,99 24 0,-49-74 0,-1 24 1,-49-148-32,74 124 15,-74-124-15,-25 24 16,124 75-1,-25 25 17,75 25-1,-50-25-15,-75-125-16,51 100 15,73 0 16,-49-49 1,-24-26-1,-76-49-31,100 25 31,-99-25-31,25 50 16,49-25 31,0-25-32,-74 0-15,99 25 32,-99-25-17,49 0 1,25 24 15,25 1-15,-99-25-1,25 0 1,-25 0-16,74 25 31,-74-25-31,0 0 0,74 0 31,25 50-15,-25-50 15,-74 0-31,24 0 0,-24 0 16,99 0 15,-99 0-31,74 0 31,-74 0-15,99 0 0,50 0 15,-75 0-15,0 0-1,25 0 1,0-25-1,-99 0-15,49-25 16,-49 50-16,50-74 31,49-50 1,-50 25-17,-24 24 1,24-49-1,-49 25 17,0 74-32,49-198 31,-49 173-31,25-74 31,-26 75-31,-24 24 0,0 0 16,25-74-1,0 74-15,0-49 16,-25 49-16,0 0 0,25-49 16,-1-75 15,-24 124-31,25-149 31,-25 150-15,0-51-1,25 50-15,-25-24 16,0 24-16,0 0 0,0 0 16,0-24-1,0-50 17,25-50-1,-25 124-31,0-25 15,0-24 1,0 24 0,0-24-1,0 49-15,0-149 32,0 150-17,0-51 1,0 50-1,0-49 1,0 49-16,-25-24 31,0-1-15,0 0 15,1 1 0,-1 49-15,0-25 0,25 0-1,-25 0-15,25 0 16,-25 1 0,1-26-1,-51-49 16,50 74-15,1-25 0,-1 26-1,-25-26 1,50 25 0,-50-24 15,1-1 0,49 25-31,-25 25 16,0-25-1,25-24 1,-25 24 0,-99-74 15,124 74-31,-99-49 31,74 49-15,1 0-1,-1 0 1,0 0 0,25 1-1,-25-51 16,0 75-31,1-50 32,-1 26-32,0-1 15,25 0 1,-50-25 0,26 26-1,-1-26 32</inkml:trace>
  <inkml:trace contextRef="#ctx0" brushRef="#br0" timeOffset="260129.7612">32469 10542 0</inkml:trace>
  <inkml:trace contextRef="#ctx0" brushRef="#br0" timeOffset="260981.0074">32469 10542 0,'-24'0'125,"48"0"-109,76 0-1,-26 0 17,-49 0-17,0 0 1,-1-25-1,1 25-15,0 0 16,0-25 0,124 1 15,-125 24-15,1 0-1,0-25 16</inkml:trace>
  <inkml:trace contextRef="#ctx0" brushRef="#br0" timeOffset="261756.0278">32593 10691 0,'25'0'172,"50"-25"-157,-51 25 17,51 0-17,-50-25 1,-1 25 109,1 0-125,25-25 16,-25 25-1</inkml:trace>
  <inkml:trace contextRef="#ctx0" brushRef="#br0" timeOffset="263616.9965">32693 10592 0,'24'0'172,"1"0"-172,0 0 0,74 0 15,-74 0-15,74 0 32,-49 0-32,-25 0 0,-1 0 15,26 0-15,0 0 31,-26 0-15</inkml:trace>
  <inkml:trace contextRef="#ctx0" brushRef="#br0" timeOffset="264326.4479">32668 10691 0,'25'0'78,"173"-50"-47,25 1-15,-148 24-1,-26 25 1</inkml:trace>
  <inkml:trace contextRef="#ctx0" brushRef="#br0" timeOffset="269297.2013">32717 10666 0,'25'-25'250,"174"-24"-235,-51-1 17,-123 50-32,25-25 31,-25 25-31,-1 0 0,1-25 15,25 1 17,-1 24-32</inkml:trace>
  <inkml:trace contextRef="#ctx0" brushRef="#br0" timeOffset="315845.5725">31229 6846 0,'-25'0'63,"0"0"-32,1 0-31,-1 0 31,0 0-15,0 0-1,0 0-15,-148 25 47,148-25-47,-25 25 0,-49 0 31,74-25-31,-74 24 32,74-24-32,1 25 15,-26-25 17,25 25-32,0 0 15,1-25 1,-1 0-16,0 25 15,-49 24 17,24 1-1,-25 24-15,1 1 15,49-26-16,0 1-15,-49 49 32,74-74-17,-74 74 1,49-25 15,0-49-31,25 50 31,0-51-31,0 1 16,-25 50 15,25-51-31,0 51 32,0-50-32,0 49 15,0 1 16,0-1-15,0 25 15,75-24 1,24 24 14,-99-74-46,74 49 16,-49-49 0,0 0-1,0-1 17,-1-24-17,-24 25-15,25-25 31,50 25-15,-26-25 0,150 25 15,-100-25 0,-74 0-31,124 0 31,-125 0-31,150 0 32,-124 0-17,74 0 17,74-75-1,-148 75-31,198-99 31,-223 99-31,24-25 31,-24 1-15,0-1-16,0 0 16,49 0-1,-24-49 16,-26 49-31,100-124 32,-99 124-32,99-99 31,-99 75-31,50-1 16,-1-49-1,-24 24 1,-1-24-1,-49 74 1,75-148 15,-75 148-31,0 0 0,0-24 16,0-1 0,0 25-1,0-24 1,0 24-1,0 0 1,0 0-16,0 0 16,-25 1 15,-25-26-15,25 50-16,1-50 15,-26 26-15,25 24 16,-74-50-1,74 50 1,-99 0-16,74-25 16,-98 0-1,48 1 17,76 24-17</inkml:trace>
  <inkml:trace contextRef="#ctx0" brushRef="#br0" timeOffset="321390.0652">30758 10815 0,'25'0'297,"24"0"-266,-24 0-31,0 0 16,24 0-1,-24 0 1,0 0-1,25-25 17,24 25-1,-49-25-31,0 25 31,24 0-31,-24 0 16,25 0-1,-25 0-15,24-25 32,50 25-1,-74 0-31,0 0 0,25 0 16,-1 0-16,26 0 15,-51-24-15,26 24 16,49 0-1,0-25 1,-24 25 15,-1 0 1,-49-25-17,25 25 16,24 0-15,1-25 0,173-49 15,-100 24 0,-123 50-31,0 0 16,0 0-16,0-25 31,-1 25 0,1 0-15,0-24 62,0 24-47,24 0-15,-24-25 15,0 0-31,0 25 16,0 0-1,-1 0 17,-24-25-17,25 25 32,0 0-31,0 0-1,0-25 1,24 1 0,1 24-16,24 0 15,-49-25-15,0 25 0,25-25 16,98-25 15</inkml:trace>
  <inkml:trace contextRef="#ctx0" brushRef="#br0" timeOffset="333331.6945">8607 15825 0,'25'25'250,"49"-25"-219,1 25 1,49 0-17,198 24 17,-49 26-1,-99-26-16,-125-49 17,-24 25-32,0-25 31,74 0 0,-74 0-15,0 0-16,74 0 31,-49 0-15,99 25-1,-125 0-15,100-25 32,25 0-1,-124 0-31,0 0 0,74 25 15,75-1 17,-26-24-1,-48 25-15,98 0 15,-148-25-16,-1 0 1,-24 0-16,248 25 31,-248-25-31,148 0 32,-24 0-1,50 25 0,-1-25 0,1 0-15,-175 0-16,125 0 16,124 0 30,-149 0-30,-25 0 15,-24 0 1,-50 0-32,24 0 15,-24 0 1,0 0-16,148 0 31,-148-25-31,0 25 16,74-25-1,0 0 17,-74 0-32,25 25 15,24-24 1,-24-1-16,-25 25 0,148-75 31,-148 75-31,124-49 31,-149 24-31,99-25 32,-74 50-32,25-24 31,-26 24-31,26-50 15,-50 25-15,25 25 16,49-74 0,-49 74-16,0-50 15,49-24 17,-74-1-1,0-24 16,0 50-16,0-26-15,-25 1 15,1 49-16,-26-50 17,25 1-1,-24 24 0,24 50-31,0-24 16,-25-1-1,26 25 1,-26 0 15,0-25-15,1-25 15,-26 26 0,51 24-31,-26-25 16,-74-25 15,99 50-31,-149-49 32,150 49-17,-51 0 1,-24-25-1,74 25 1,-49-25 15,49 25-31,-149-25 32,150 25-32,-1-25 15,0 25-15,-124-24 47,124 24-31,-49 0-1,-100 0 1,-123 0 15,73 0 0,175 0-31,-125-25 16,100 0 0,49 25-16,-50 0 15,-197-25 17,222 25-32,-198 0 15,198 0 1,-198 0-1,-25 0 17,224 0-32,-100 0 15,124 0-15,-223 0 32,223 0-17,-123 0 16,98 0-31,-198 0 32,223 0-32,-149 0 31,75 0-15,0 0 15,74 0-31,-148 0 31,24 0 0,124 0-15,0 0-16,0 0 0,-49 0 31,-25 0-15,74 0-1,-25 0 1,-148 99 0,-25-49 15,148 0 0,26-26 0,24 1-31,0-25 16,0 25 15,0 0 1,1 0-17,-26 49 16,50-49 1,-25-25-32,25 49 31,0 26-15,-25-1 15,25 1 0,0-51-15,0 1-1,0 50 1,0-50 15,0-1-31,0 26 31,0 0 1,25-1-1,50 50 0,-51-99-31,1 50 16,149 24 15,-125-49 0,1-25 1,99 50-1,-75-25-16,-24-1 17,-25-24-32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31T03:04:48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6796 9426 0,'25'0'172,"0"0"-172,198 0 31,1 25-15,-200-25 0,1 0-1,0 0 48,0 0-48,49 0 17,-49 0-32,0 0 15,0 0 1,-1 0 0,51 0-1,173 0 32,-149 0-31,-74 0 218,0 0-218,49 0 15</inkml:trace>
  <inkml:trace contextRef="#ctx0" brushRef="#br0" timeOffset="6838.3914">9153 9599 0,'-25'0'500,"50"0"-469,25 0 1,-1 0-32,-24 0 0,49 0 15,1 0 1,24 0-1,0 0 1,100 25 15,-1 0 1,-173-25-17,25 0 1,-26 0-16,100 0 15,-99 0 1,0 0-16,0 0 0,0 0 0,-1 0 16,51 0-1,24 0 17,-74 0-32,49 25 31,-49-25-31,0 0 0,49 0 15,1 0 1,-1 0 0,124 0 15,-24 0 0,-149 0-15,99 0-1,0 0 1,-74 0-16,49 0 16,-50 0-16,51 0 15,148 0 17,-50 0-1,-173 0-31,74 0 15,-49 0-15,49 0 16,-74 0 0,0 0-16,99 0 15,148 0 32,-247 0-47,149 0 16,-124 0-16,-26 0 15,26 0 1,-25 0-16,99 0 16,-75 0-16,51 0 15,48 0 1,-24 0 0,-99 0-16,149 0 31,-149 0-31,24 0 15,-24 0 1,0 0 0,0 0 281,-1 0-282,1 0 16,0 0-15,0 0 390,0 0-374</inkml:trace>
  <inkml:trace contextRef="#ctx0" brushRef="#br0" timeOffset="27912.0529">10319 8186 0,'-25'0'141,"25"24"-126,-25-24 1,0 100 31,25-76-31,0 1-16,0 0 15,-24 0 1,24 0-1,-25 24 17,25 1-1,0-25-15,-25-25 15</inkml:trace>
  <inkml:trace contextRef="#ctx0" brushRef="#br0" timeOffset="29502.2872">10145 8285 0,'0'25'156,"0"-1"-140,0 1-1,0 0-15,0 25 32,0 24-1,0-49-16,0 0 17,0-1 15,0 1 140,25-25-156,0 0-15,74-49 0,50 24-1,-50-25 16,-49 25 1</inkml:trace>
  <inkml:trace contextRef="#ctx0" brushRef="#br0" timeOffset="34063.9683">11137 8086 0,'-25'25'78,"25"0"-47,0 0-31,0 0 31,0 24-15,0-24-1,0 0 1,0 24 0,0 1 15,0-25-15,0 0-1,0-1 16,0 1-15,0 0 78,0 0-47</inkml:trace>
  <inkml:trace contextRef="#ctx0" brushRef="#br0" timeOffset="35766.1028">11013 8582 0,'0'-24'156,"0"-26"-125,0 25-15,0 0 15,0 1 141,0 48-125,0 1-16,0 0-31,0 0 16,0 0-1,25-25 1,-25 24 15,0 1 16,25 0 156,0-25-187,-1 0-1,1 0-15,0 0 16,0 0 0,0 0-1,0 0 1,-1-25 0,1 25 15,0-25 16,0 25 0,-25-24-1</inkml:trace>
  <inkml:trace contextRef="#ctx0" brushRef="#br0" timeOffset="48586.9966">11956 8037 0,'0'25'79,"0"-1"-79,-50 100 46,1-49-14,24-26-17,25-24-15,-25 0 32,25 0-1,0 0 16</inkml:trace>
  <inkml:trace contextRef="#ctx0" brushRef="#br0" timeOffset="49905.4682">11658 8359 0,'0'-25'31,"25"25"31,0 0-46,-25 25-16,25 0 31,-1-25-15,1 74 15,-25-49-15,25-25-1,-25 25 1,0 0 0,25 0 15,0-25 16,-25 24 93,24-24-124,1 0-16,25 0 31,-25-24-15,-25-1-16,24 25 15,1-25-15,0 25 16,-25-25 0,25 25-1,0-25 95</inkml:trace>
  <inkml:trace contextRef="#ctx0" brushRef="#br0" timeOffset="60149.8454">12601 7987 0,'0'25'281,"0"0"-249,0 0-17,0-1 1,0 1-1,0 0 1,0 0 15,0 24 1,0-24-1,0 0-16,0 0 1,0 0 15,0-1 16,-25-24-47</inkml:trace>
  <inkml:trace contextRef="#ctx0" brushRef="#br0" timeOffset="62085.4389">12477 8310 0,'25'0'15,"-1"0"1,1 0 15,0 24-15,-25 1-1,0 0 17,25-25-32,0 25 31,24 24 0,-49-24-15,25 0-16,0-25 15,-25 25 17,25-25-17,-25 25 16,0-50 188,24 25-219,-24-25 16,0-25-1,25 50-15,0-49 32,-25 24-17,25 0 1,-25 0 15,25 25-15,-25-24-1,24 24 1,-24-25 0,25 0 46</inkml:trace>
  <inkml:trace contextRef="#ctx0" brushRef="#br0" timeOffset="116242.5077">13370 7813 0,'0'25'250,"0"0"-235,0 0 1,-25 49 15,25-49 1,0 0-17,0 0 1,-25 24 15,25-24-15,-25-25-16,25 50 31,-24-25-15,24-1 30,0 1 79</inkml:trace>
  <inkml:trace contextRef="#ctx0" brushRef="#br0" timeOffset="118012.7937">13097 8186 0,'25'0'219,"-1"24"-156,-24 1-48,0 0 17,25-25-17,-25 25 1,0 0-1,25-1 17,-25 1-17,0 0 17,0 0-1,25 0 94,0-25 0,0 0-110,-1 0 1,1-25 15,0 0-15,0 0 15,0 0-15,24 1 15,-49-1-15,25 25-1,0-25 32</inkml:trace>
  <inkml:trace contextRef="#ctx0" brushRef="#br0" timeOffset="132392.5626">14015 7888 0,'-25'0'110,"25"49"-64,0-24-30,0 25 0,0-25-1,0 49 17,0-49-1,0 0-31,0 0 15,0-1 1,0 1 0</inkml:trace>
  <inkml:trace contextRef="#ctx0" brushRef="#br0" timeOffset="133797.5422">13519 8186 0,'24'0'172,"1"24"-156,-25 1-16,0 0 15,25-25-15,-25 25 16,0 0-16,25-1 16,-25 1 15,25 0 0,-1 0-15,-24 0-1,0-1 32,25-24-47,-25 25 172,25-25-47,49 0-109,125-49-1,-150 49 1,26-25 0,-50 0-16,74 0 15,-74 0-15,24 25 16,-24-24-1,0-1 1,0 25 62,0 0-47,-25-25-15,24 25 15</inkml:trace>
  <inkml:trace contextRef="#ctx0" brushRef="#br0" timeOffset="318974.731">19422 15751 0,'25'-25'0,"-25"0"16,25 25 78,-25-24-79,49-26 17,-49 25-1,0 0-31,25 1 16,-25-26-1,0-24 16,25 49-15,-25 0 0,0-25 15,25 25-31,-25 1 16,0-1-1,0 0 1,0-25-1,0 26 1,0-26 15,0 0 1,0 1-17,0-50 32,-25 24-31,0 50-1,0-24 17,0 24-17,1 25 1,24-50-1,-50 1 17,50 24-32,-50 0 15,1-49 17,-1 49-17,25 25-15,25-25 16,-74 0 15,0 1 0,49-1-15,-25-25 15,25 50-15,1-25-1,-125 0 1,25 1 15,49 24-15,-49 0 15,25 0 0,74 0-31,-49 0 16,49 0 0,-25 0-1,26 0-15,-1 0 16,0 0-16,-49 0 31,49 0 0,0 0-31,0 0 16,0 0-16,1 0 16,-1 24-16,-74 26 15,74-50-15,-74 50 32,-1-1-17,26-24 16,49 0-31,0-25 16,-24 50 15,24-26 1,0 1-1,0 99-16,25-99 1,-25 49 0,25 1 15,0-50-31,0 49 31,0-49-31,25 49 31,74 50 1,-24-25-17,-1-24 17,-49-75-32,25 50 31,-50-26-31,49 26 31,-24-50-31,25 74 31,-1-49-15,1 0 15,-25 0-31,49 24 16,100 26 15,-100-50 0,1-1 1,-1 1-1,50-25 0,25 0 0,-124 0-31,0 0 16,-1 0-16,26 0 16,-25 0-16,49 0 31,-49 0-31,25 0 0,-26 0 15,26 0 17,24 0-1,1 0 0,24-49 0,-74 24-15,74-25 15,-49 25 1</inkml:trace>
  <inkml:trace contextRef="#ctx0" brushRef="#br0" timeOffset="329466.065">14784 14784 0,'0'-25'547,"-25"25"-532,25-25 32</inkml:trace>
  <inkml:trace contextRef="#ctx0" brushRef="#br0" timeOffset="330886.6818">14759 14709 0,'0'25'157,"0"0"-142,0 99 17,0-99-32,0 24 31,0-24-31,0 49 31,0-49-31,0 25 16,0-25-1,0 24 17,0 1-1,0 24 0,-25-74-15,25 50-1,0 0 17,0-26-1,0 1-16,0 0 17,0 0-1,0 0 0,-25 24-31,25-24 31,0 0 16,0 0 31,0-1-15</inkml:trace>
  <inkml:trace contextRef="#ctx0" brushRef="#br0" timeOffset="478233.3392">13791 9376 0,'25'0'141,"149"0"-141,-1 25 15,51-25 1,-51 0 15,-148 0-31</inkml:trace>
  <inkml:trace contextRef="#ctx0" brushRef="#br0" timeOffset="479422.2919">17462 15825 0,'0'0'0,"25"0"0,99 0 16,-74 0-16,0 0 0,-1 0 0,26 0 0,-1 0 15,0 0-15,348 0 32,-372 0-32,74 0 31,-99 0-15,-1 0-16</inkml:trace>
  <inkml:trace contextRef="#ctx0" brushRef="#br0" timeOffset="480922.9159">17934 15949 0,'25'0'47,"24"0"-47,150 0 16,-150 0-1,125 0-15,-125 0 0,100 0 31,-124 0-31,25 0 0,-1 0 16,-24 0-16,0 0 78,0 0-62,24 0-1,-24 0 1</inkml:trace>
  <inkml:trace contextRef="#ctx0" brushRef="#br0" timeOffset="489956.8124">13816 9203 0,'25'0'172,"0"0"-140,0-75-1,-1 50-16,-24 1 1,25-1-16,0 0 16,0 25-1,-25-25-15,25 25 16,24-50 0,-24 26-1,0 24 1,24-25-1,-24 25 1,0-25 15,0 25-15,24-25 15,26 25 0,-50 0 1,0 0-32,-1 0 15,1 25 17,-25 0-17,25-25 16,-25 25-31,0 24 16,0-24 15,0 0-31,0 0 16,0 0-16,0 24 16,0 50 15,0-74-31,-74 74 31,49-74-31,0 0 16,0 0-16,25 0 15,-25-1 1,0 1-16,1 0 16,-1 0-1,25 0-15,-50 24 16,25-49-1,25 50-15,-24-50 16,24 25 0,-25-1-1,0 26 1,0-50 15,25 25 125,50-25-140,-25 0 0,24 0-16,26 0 15,-51 0-15,1 0 16,25 0 0,-25 0-16,24 0 15,-24 0 1,0 0 15,49 25-15,1-1 15,-50-24-31,-1 0 16,1 0-1,-25 25 1,50-25-16,-25 0 15,-1 0-15,51 25 16,-50-25 15,-1 0-15</inkml:trace>
  <inkml:trace contextRef="#ctx0" brushRef="#br0" timeOffset="493676.9487">13767 15354 0,'-25'0'94,"0"-25"-79,25-74 1,0 74-1,0-99 17,0 99-32,0 1 15,0-26 1,0-74 15,25 99 0,0 0 32,-1 25-63,1 0 31,0 0 47,-25 25-62,0 0-16,0 0 16,0 49 15,0 25 0,-25-74-31,0 25 16,25-25-1,-24-1 1,24 1-16,-25 25 16,25-25-1,-25-1 1,25 1-16,-25 0 15,0 25 1,1-25 15,24-1 16,0 1 109,0 0-156,24-25 16,26 0-16,-25 0 16,99 0-1,-99 0-15,24 25 16,-24-25 0,0 0-1,0 25 48,-1-25-48</inkml:trace>
  <inkml:trace contextRef="#ctx0" brushRef="#br0" timeOffset="495032.7365">15081 15974 0,'25'0'78,"25"25"-63,-26 0-15,26 24 16,-25-24-16,-25 0 16,49 25-16,1-1 15,0 1 1,-25-25-1,-1 24 17,1-24-17</inkml:trace>
  <inkml:trace contextRef="#ctx0" brushRef="#br0" timeOffset="495892.0101">15602 15974 0,'0'-25'0</inkml:trace>
  <inkml:trace contextRef="#ctx0" brushRef="#br0" timeOffset="500731.9018">13246 13593 0,'0'25'31,"25"-25"-31,-1 0 16,1 0-16,0 0 15,0 0 1,49 0 15,224-50 0,-125-24-15,26 24 0,-75 1-1,-50 49 1,1-25-1,-50 0 1,24 0 15,-24 0-15</inkml:trace>
  <inkml:trace contextRef="#ctx0" brushRef="#br0" timeOffset="501860.2779">13692 13593 0,'25'0'218,"25"0"-218,74 0 32,-75 0-17,50-50 17,-74 50-1,0 0-16,0-24 17,0 24-32,-1 0 31,1 0 0</inkml:trace>
  <inkml:trace contextRef="#ctx0" brushRef="#br0" timeOffset="503569.5508">14734 10244 0,'25'0'109,"0"0"-93,-1 0-1</inkml:trace>
  <inkml:trace contextRef="#ctx0" brushRef="#br0" timeOffset="504277.8263">14635 10443 0,'25'0'16,"-1"0"0,76 0 15,-26 0-15,100-25 30,-150 25-30,1 0 0,0 0 15,-25-25-15,25 25 46</inkml:trace>
  <inkml:trace contextRef="#ctx0" brushRef="#br0" timeOffset="505984.9583">12973 9674 0,'-25'0'94,"50"-25"-63,24-25-16,1 26-15,49-76 32,-99 76-32,25 24 15,-25-25 1,25 25 0,0-50-1,0 50 79,-25-25-47</inkml:trace>
  <inkml:trace contextRef="#ctx0" brushRef="#br0" timeOffset="507088.8579">13122 9723 0,'24'0'156,"76"-49"-140,-75 24-16,24 0 31,-24 25-31,-25-25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2:56:16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11311 7491 0,'25'0'250,"0"0"-234,-1 0-1,1 0-15,0 0 16,0 0-16,0 0 16,74-25 15,-25 25 0,-49 0-31,0 0 16,24 0-1,26-25 1,-26 25 0,26 0 15,74 0 0,-149-24-15,49 24-1,-24 0 17,0 0-17,49 0 17,1 0-1,-50 0-31,24 0 15,26 0 1,-1 0 0,-24 0-1,24 0 17,0 0-1,-49 0-31,25 0 15,24 0 17,-24 0-17,-1 0 1,75 0 15,25 0 0,-124 0-31,0 0 16,0 0 0,24 0-1,1 0 1,49 0 15,0 0 0,-74 0-15,50 0 0,-1 24-1,25-24 1,-24 0 0,73 25 15,-48 0 0,-51-25-31,-24 0 16,0 0-16,25 0 15,-1 0 1,1 0 0,24 0 15,50 0 0,-49 25 0,24-25-15,-50 0 0,26 0-1,49 0 16,49 0 1,-148 0-32,50 0 15,-1 0 1,-24 0 0,-1 0-1,1 0 16,0 0 1,-26 0-17,26 25 1,24-1 0,1-24-1,-50 0 1,74 0 15,-74 0 0,-1 0 1,1 0-17,0 0 16,25 0-15,-1 0 0,-24 0-1,0 0 1,24 0 15,1 0-31,99 0 16,-99 0-1,-26 0-15,1 0 0,0 0 16,0 0 15,0 0-15,-1 0 15</inkml:trace>
  <inkml:trace contextRef="#ctx0" brushRef="#br0" timeOffset="33841.7795">3994 9922 0,'24'0'407,"1"0"-392,0 0-15,49 0 16,-49 0-16,74 0 31,-49 0 0,-25 0-15,74 0 15,-74 0-31,0 0 16,-1 0-16,76 0 31,-26 0-15,-49 0-1,74 0 32,-24 0-15,-51 0-17,1 0 16,25 0-15,49 0 15,50 0 1,-124 0-32,49 0 31,-24 0-31,74 0 15,-100 0 1,51 25 0,-26-25-16,100 0 31,-124 0-31,99 0 31,-49 24-15,-1-24 15,-49 0 32,24 0-48,26 0 16,49 0-15,-99 0 0,74 0-1,0 0 17,25 0-1,-25 0-16,25 0 17,-99 0-32,50 0 15,73 0 32,-98 0-47,74 0 16,-99 0-16,49 0 31,25 0 0,-74 0-31,25 0 16,-25 0-16,74 0 31,-50 0 0,-24 0-15,25 0 15,-25 0-31,24 0 16,-24 0-16,74 0 31,-49 0-15,-25 0-1,0 0 1,-1 0 15</inkml:trace>
  <inkml:trace contextRef="#ctx0" brushRef="#br0" timeOffset="36851.9435">10864 9922 0,'25'-25'266,"124"25"-251,-25-50 1,-49 50-1,-51 0-15,1 0 32,0 0-17,0 0 1,24 0 0,75 0 15,-99 0-16,0 0 1,25 0 15,-1 0 1,1 0-17,-25 0 16,-1 0-15,51 0 15,24 0 1,-49 0-17,-1 0 16,-24 0-15,25 0-16,-26 0 16,26 0 15,0 0 0,-1 0-15,1 0 15,-25 0 0,0 0-15,-1 0 15,1 0-15,0 25 15,0-25-15,-25 25 15,25-25-31,-1 0 31,1 0 0,0 0 1,0 0-1,0 0-15,24 0-1,-24 0 63,0 0-46</inkml:trace>
  <inkml:trace contextRef="#ctx0" brushRef="#br0" timeOffset="97059.883">14337 11485 0,'-25'0'172,"224"0"-141,-174 0-31,123 0 31,-98 0-15,0 0 0,98 0 15,-123 0-31,0 0 0,149 0 31,49 0 0,-173 0-15,148 0 15,0 0 1,-173 0-32,124 0 31,-50 0 0,-74 0-31,25 0 31,-26 0-15,1 0 15,25 0-31,-25 0 0,74 0 31,25-25-15,-99 25 0,24 0-16,-24 0 0,149 0 31,74 0 0,-223 0-31,148 0 31,-148 0-31,173 0 32,-148 0-32,173 49 47,1-24-32,24 0 32,49-25-16,-247 0-31,223 0 32,-100 0-1,-148 0-31,124 0 15,-99 0-15,-1 0 16,150 0 0,-175 0-16,1 0 15,0 0-15,0 0 0,0 0 0,0 0 0,173 0 32,-148 0-17,148 0 1,-148 0-1,98 0 1,-123-25 0,50 0-1,-51 25 142</inkml:trace>
  <inkml:trace contextRef="#ctx0" brushRef="#br0" timeOffset="100085.6683">23465 11336 0,'25'0'172,"0"0"16,0 0-173,123 0 17,-98 0-32,149 25 31,-125-25 0,-24 0 16,49 0-16,50 24-15,-50 1 15,-74-25-15,24 25-16,1-25 31,-1 0 0,-24 0 1,0 25-17,0-25-15,0 0 16,24 0-1,150 49 17,74 1-1,-100-50-15,75 0 15,-124 25 0,-74-25-15,49 0 15,-74 0-31,0 25 0,124-25 47,-100 0-47,100 0 31,-99 0-31,-1 0 16,125 0 15,-149 0-31,49 0 16,100 0 15,-100 0 0,50-50 0,25 25 1,-124 25-32,99-25 46,-75 1-14,-24 24-32,50-25 31,-51 25-31,100 0 31,-99 0-31,50 0 16,-51 0-16,150-25 31,-149 25-31,0 0 0,74-25 16,99 25 31,-123-25-32,-50 25 48,-1 0 46</inkml:trace>
  <inkml:trace contextRef="#ctx0" brushRef="#br0" timeOffset="104566.0471">17512 14114 0</inkml:trace>
  <inkml:trace contextRef="#ctx0" brushRef="#br0" timeOffset="112155.7817">24755 13841 0,'0'-25'188,"199"-74"-173,-75 49 16,-25-24-15,-50 74-16,1-50 16,-25 26-16,0-1 0,49-50 31,0 1 0,-49 49-31,0 0 16,0 1-16,0-26 15,-1 25-15,1-25 16,25-24 0,-50 49-16,25-24 31,-1 24-31,-24-25 31,50 1-15,-50 24-1,25 0 1,0 0 0,-1-49-1,1 49 1,0-99 15,0 74 0,0 26-31,-25-1 16,25-25 0,-1 25-1,-24 1 1,50-51 31,-50 50-32,0 1 1,25-1 0,0-25-1,-25 25 1,0 0 0,24 1 15,-24-26-16,25 25 1,0-24 0,-25 24-1,0 0 1,0 0 0,25 25-1,-25-25 1,0 1-1,25 24 1,-25-25 0</inkml:trace>
  <inkml:trace contextRef="#ctx0" brushRef="#br0" timeOffset="113920.4013">25971 11956 0,'-25'25'125,"50"-25"-94,-1 0-15,51-25 0,-50 25 15,-1 0 47,1 0-78,-25-25 31,50 25 1,-25 0-32,24 0 15,-24 0 1,25 0 374,-50 25-390,0 0 16,24-1 0,1 1-1,-25 0 1,0 25 15,25-1 0,-25-24-31,25 0 63</inkml:trace>
  <inkml:trace contextRef="#ctx0" brushRef="#br0" timeOffset="117034.1197">28699 11906 0,'25'0'47,"0"0"-32,-1 0-15,175 0 32,74-49-1,-248 49-31,24 0 0,-24 0 16,25-25-16,74 0 15,0 0 1,-75 0-1,-24 25-15,0 0 16,0-24 0,49-1 15,0 0-15,-49 25-1,0-25 1,0 25-16,0 0 15,-25-25-15,24 25 16,51-24 0,-1-51 15,1-49 0,-75 99-31,0-49 16,0 24-1,0 1 1,0-26 0,0 50-16,0-49 31,0 49-15,0 0-1,0 1 1,-25-1-1,0 0 1,0 0 0,25 0 15,-25 1-15,1 24-16,-1-25 15,25 0 1,-25 25 15,25-25 0,-25 0 1,0 25-17,25-24 1,-24 24-1,24-25 1,-25 25 0,25-25-1,-50 0-15,25 25 16,-24 0 15,-26-49 0,51 24-15,-1 0 0,0 25-1,25-25 1,-25 25 0,0 0-1,1-49 16,-1 49-15,0 0 0,-25 0-1,26 0 1,-26 0 0,-49 0 15,-25 24 0,99-24-31,0 0 16,-49 25-1,49-25 17,0 25-32,-25 0 31,26-25 0,-1 25 0,0-25-31,0 24 32,0-24-17,1 25 16,-26 0 1,25-25-1,0 25-15,1 0-16,24-1 31,-75 1 0,50 0 0,1 25-15,-1-50 15,25 24-15,-25-24-1,25 25 17,-25-25-17,25 25 1,-25 0 0,1 0 30,-1-1-46,25 1 32,0 0-32,0 0 15,0 49 17,-25 1-1,25-50-31,0-1 15,0 51 17,0-1-1,0-49-31,0 0 31,0 0-31,0-1 16,0 1-1,0 0 17,0 25-17,0-26 32,0 1-47,0 0 125,0 0-94</inkml:trace>
  <inkml:trace contextRef="#ctx0" brushRef="#br0" timeOffset="119239.6764">16346 13122 0,'25'0'219,"0"-25"-219,0 0 0,0 25 15,49-25 1,50-49-1,-99 49-15,74 0 32,-74 0-32,0 1 0,24-26 31,-24 25-31,49 0 16,1-24-1,-50 24 1,24 0-1,-49 0 1,149-74 0,-124 74-1,24-24 1,-24 24-16,0 0 31,0 0-31,0 1 16,-25-26-1,24 50-15,26-74 16,0-26 15,-25 26 1,-25 49-17,24 25-15,-24-25 16,0-24-1,0 24 1,25-99 15,0-25 1,0 75-1,-25-26-16,25 51 1,-25 24 0,0 0-16,0 0 62</inkml:trace>
  <inkml:trace contextRef="#ctx0" brushRef="#br0" timeOffset="119870.0272">17661 11683 0,'25'0'172,"-25"-25"-109</inkml:trace>
  <inkml:trace contextRef="#ctx0" brushRef="#br0" timeOffset="121282.814">17711 11584 0,'0'25'219,"0"-1"-203,-50 26-1,25 0 17,0-26-17,1 1 17,-26 25-1,50-25-31,-25-1 15,0 1 1,25 0-16,-25-25 16,1 25-1,24 0 32,-25-25 94,50-50-126,-1 0 1,51-24 0,-50 24-1,0 50 79,-1 0 94,26 0-157,-25 25-16,0 0 1,24 0 0,-49 0-1,50 24 1,-1 1 0,-49-25-1,75 49 16,-26-24 1,-24-26-32,25 1 15,-50 0 1,25-25 0,24 25 15,-24-25-31</inkml:trace>
  <inkml:trace contextRef="#ctx0" brushRef="#br0" timeOffset="124504.0214">19372 11807 0,'25'-25'47,"25"0"-15,-25 25-17,-1 0 16,1-24-31,0-1 0,0 25 16,25-25 0,-26 25-1,100-25 1,-74-24 15,24 24-15,-24 25-1,-25-25 1,0 0-16,-1 25 31,1 0-31,0-49 32,49-1-17,-49 25 16,0 0-31,0 1 16,0-1 0,-1-25 15,1 50-31,0-149 31,0 124-15,-25 1-16,0-1 15,0-50 1,0 1 0,0 49-1,0 0 1,0-49 15,0 24 0,0 26-15,0-1 0,0 0 15,0 0-31,0 0 47,-25-24-32,0 24 1,0 0 0,25 0 15,-24 25-15,-26-49 15,-49-1 0,74 50-31,-25-49 16,-24 24-1,24 25 1,26-25 0,-26 25-1,25 0-15,-24-50 31,-1 50 1,25 0-32,0 0 31,1 0-15,-1 0 15,0 0-16,-50 0 17,51 0-32,-1 0 15,0 0 1,-25 25 0,26-25-1,24 25 1,-25-25-16,-25 25 31,1 0 0,24-1-31,0 1 16,0 0 0,25 0-1,-25-25 1,1 0-16,-1 49 31,0-49-15,0 25-1,0 25 1,1-25 0,24-1 15,-25-24-16,0 50 17,0 0-1,25-26-31,0 1 16,0 0 15,0 0-16,0 0 1,0-1 0,0 1-1,0 25 1,0-25-16,0-1 16,0 1-1,0 50 1,0-26-1,0-24 1,25 124 15,-25-99 1,0-26-32,0 1 46,25 0-30,-25 0 0,25 0 15,-1-1-15,-24 26-1,25-50 1,0 50-1,-25-26 1,50 1 0,-26 25 15,1-25 0,0-1 0,0-24-15,0 25 15,-1-25-15,76 25 15,-51-25-15,1 0-1,-1 0 1,-24 0 0,0 0 15,0 0-15,74 0 15</inkml:trace>
  <inkml:trace contextRef="#ctx0" brushRef="#br0" timeOffset="128513.6227">28699 12030 0,'0'-25'329,"-25"25"-329,-24-49 31,-26-26-16,75 51 1,-25 24 0,1-25-16,-1 0 47</inkml:trace>
  <inkml:trace contextRef="#ctx0" brushRef="#br0" timeOffset="181592.1641">4018 13022 0,'25'0'469,"0"0"-422</inkml:trace>
  <inkml:trace contextRef="#ctx0" brushRef="#br0" timeOffset="184325.4971">5581 13221 0,'25'0'141,"0"0"-110,-1 0-15,1 0 15,0 0-16,0 0 17,0 0-32,-1 0 0,1 0 0,124 0 31,-74 0 0,-51 0-31,100 0 31,0 0 1,-99 0-32,124-25 31,-50 0 0,-49 25-15,74 0 15,-75 0 0,1 0 32,-25 0-32,0 0-15,49-25-1,-49 25-15,74 0 47,-24 0-31,-51 0-1,51 0 17,-1 0-1,-49 0-31,-25-24 0,50 24 0,49 0 31,0 0 0,-49 0-31,-1 0 32,-24 0-17,74 0 1,-74 0 0,49 0 15,100 0 0,-25 0 0,49 0 1,-173 0-32,223 0 31,-99 0 0,-124 0-31,198 0 31,25 0 1,-223 0-32,25 0 15,123 0 16,-148 0-31,99 0 32,-99 0-32,24 0 31,100 0 0,-74 0-15,-50 0-16,148 0 31,-123 0-15,99 0-1,-75 0 17,-49 0-17,0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31T03:08:14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13345 5432 0,'-25'0'250,"50"0"-250,173 0 31,-148 0-31,-25 0 0,24 0 0,150 25 31,-1 0 0,-49-25-15,-25 0 15,-99 0-31,25 0 16,-26 0-16,26 0 16,74 0-1,-25 0 1,-74 0-1,99 0 1,-50 0-16,1 0 16,-26 0-16,1 0 0,-25 0 0,0 0 15,123 25 1,1-1 0,-74-24-1,-26 0-15,-24 0 0,0 0 0,223 0 31,-124 0 1</inkml:trace>
  <inkml:trace contextRef="#ctx0" brushRef="#br0" timeOffset="4402.4119">25797 10567 0,'25'0'312,"-1"0"-312,125 25 32,-74-25-17,-1 0 1,-49 0-16,99 0 16,-74 24-16,123-24 15,249 0 16,-100 0 1,-272 0-32,124 0 15,-100 0 1</inkml:trace>
  <inkml:trace contextRef="#ctx0" brushRef="#br0" timeOffset="6429.1676">29592 9773 0,'25'0'218,"-25"25"-202,-25 0-16,0-25 0,-124 124 31,-148 99 16,197-173-16,76-26-15,-1-24 0,25 25 155,124 50-139,-74-51-32,272 1 15,-297 0 1,0-25-16,74 0 16,-74 25-1</inkml:trace>
  <inkml:trace contextRef="#ctx0" brushRef="#br0" timeOffset="7210.2537">28897 10988 0,'0'25'172,"273"-25"-141,-99 0-16,-50 0 1,-99 0 0</inkml:trace>
  <inkml:trace contextRef="#ctx0" brushRef="#br0" timeOffset="9644.4779">31304 10964 0,'24'0'453,"1"0"-453,0 0 16,0 0-16,24 0 0,26 0 15,-1 24-15,1-24 0,24 0 0,0 25 0,348 25 32,-323-50-32,520 25 31,-569-25-31,-26 0 0,1 0 0</inkml:trace>
  <inkml:trace contextRef="#ctx0" brushRef="#br0" timeOffset="13304.9564">30510 9996 0,'-25'0'47,"25"25"-15,-25 50 14,25-51-46,0 26 16,0-25-16,-25 74 16,1 0-1,24 0 1,0 25 0,-25-49-1,25-26 1,0 1 15,0-25-15,-25-25-16,25 25 15,0-50 157,0-25-172,0 25 16,0 1-1,50-1-15,-50-25 32,0 25-32,24-24 15,1 24-15,0 0 16,0 0 0,0-24-1,24-26 16,-24 26 1,0 24-32,-25 0 15,25 25 1,-1-25 0,1 1 15,-25-1 0,25 25 63,0 25-63,-25 74 0,0-74-31,0 74 16,0-74-16,0 24 16,0-24-1,0 0-15,0 24 16,0 1-1,0-25 17,0 0-17,0-1 1,25-24 140,-25-24-140,24-1-1,-24 0-15,0 0 0,25-24 16,0 24 0,-25 0-16,0 0 15,0 0-15,25 1 0,-25-1 16,25 0 0,-1-49-1,1 49 1,0-25-1,25 25 1,-26-24 15,1 24 1,0 25 14,0 0-30,0 0 0,-1 0 31,1 0-32,-25 25 1,25 0-1,-25 49 1,0-49 0,0 148 15,0-148-31,0 99 31,0-99-15,0 25-16,0-26 31,0 1-15,0 0-16,0 0 15,0 0-15,0-1 16,0 1 0,0 0 62</inkml:trace>
  <inkml:trace contextRef="#ctx0" brushRef="#br0" timeOffset="20523.6768">28277 11187 0,'0'-25'47,"0"0"-32,0 0 1,25-49 15,-25 49-31,25-148 31,-25 148-31,25 0 0,-25-25 16,25 26-16,-25-100 16,0 99-16,0-74 15,0-25 1,0 49 0,0 26-1,0-1 1,0 25 15,0-24-15,0-51 15,-25 26 0,25 49-15,-25-49-1,-25 24 1,1 0 0,49 26-16,-25-1 15,25 0-15,-25 0 16,0 25-16,25-25 0,-49-24 16,49 24-1,-75-25-15,26 1 16,-1-1-1,0 25 17,50 1-32,-49-1 15,24 25-15,0 0 0,-74-25 32,0-25-1,74 50-31,0-24 15,-49 24 1,24 0 0,1-25-16,24 25 15,0 0-15,-25 0 16,26 0-16,-125 0 16,25 0-1,-25 0 1,0 0-1,50 0 17,24 0-17,-24 0 1,-25 0 15,25 0 0,74 0-31,0 0 16,1 25 0,-1-1-1,-25 1 1,1 0 0,-1 0-1,0 24 1,25-49-1,1 25 1,-26 25-16,25-25 16,0-1-16,1 1 15,-1 0 1,-25 0 0,50 0-16,-99 24 31,74-24-16,0 0 1,1 0 15,-1-1-31,0 1 32,0 25-17,0-25-15,1 24 31,-26 26-15,25-26 0,25-24-16,-25 0 15,25 25 1,0-26 0,0 1-1,0 74 16,0 1 1,0-76-32,0 26 15,0 24 1,0 26 0,0-51-1,50 75 1,-25-25-1,24-49 17,-49-25-32,25 0 15,-25 24-15,25-24 0,0 0 16,24 49 0,1 1-1,-50-50-15,99 74 16,-74-50-16,25-24 15,98 124 1,101 0 15,-101-124-15,-98-1-16,0-24 16,-26 0-16,1 0 15,50 0-15,-1 0 16,0 0-1,1 0 17,-50-24-32,49-26 15,-24 50-15,-26-25 0,76-24 16,-51 24-16,26-25 16,-26 25-16,-24 1 15,25-26 1,-1 25-1,51-74 17,24-75-1,-100 125-31,26-1 16,-50 25-16,50-49 15,-26 74 1,1-50-16,25 1 31,-25-1-15,-25 25-1,0 0 17</inkml:trace>
  <inkml:trace contextRef="#ctx0" brushRef="#br0" timeOffset="45746.3073">7466 7020 0,'25'0'437,"0"0"-421,0 0-1,74 0 1,-74 0-16,198 0 31,-174 25-31,-24-25 16,0 0-1,0 0 1,0 0 31</inkml:trace>
  <inkml:trace contextRef="#ctx0" brushRef="#br0" timeOffset="140034.3406">16371 8483 0,'0'-25'16,"25"25"15,0 0 16,0 0-16,-1 0-15,26 0 0,-25 0-1,99 0 16,-99 0-31,24 0 32,50 0-1,-74 0-15,25 0-1,-1 0 16,26 0 1,-1-24-1,-24 24 0,-25 0-15,-1 0 15,1 0 0,0 0-15,25 0 15</inkml:trace>
  <inkml:trace contextRef="#ctx0" brushRef="#br0" timeOffset="142536.261">26640 6945 0,'-25'25'219,"25"0"-188,25-25-31,74 0 47,-49 0-16,-25 0-31,24 0 32,75 0-1,-24 0 0,-75 0 0,-1 0-31,1 0 32</inkml:trace>
  <inkml:trace contextRef="#ctx0" brushRef="#br0" timeOffset="194557.6609">13965 10716 0,'25'0'234,"99"0"-203,25 0-15,-25 0 31,-99 0-47</inkml:trace>
  <inkml:trace contextRef="#ctx0" brushRef="#br0" timeOffset="195527.7913">13915 10864 0,'0'25'140,"25"-25"-108,99 0-17,-99 25-15,124-25 31,-124 0-31,198 50 32,-149-1-17</inkml:trace>
  <inkml:trace contextRef="#ctx0" brushRef="#br0" timeOffset="196857.457">15156 10790 0,'24'0'219,"1"0"-203,50-25-1,-26 25 1,75 0 15,-74 0 0,-25 0-31,0 0 32,24 0-1,-24 0-16,0 0 17</inkml:trace>
  <inkml:trace contextRef="#ctx0" brushRef="#br0" timeOffset="197803.8299">15007 11137 0,'0'25'125,"25"-25"-109,24 0 0,-24 0-1,99 0 16,-99 0-15,24 0 0,-24 0 15</inkml:trace>
  <inkml:trace contextRef="#ctx0" brushRef="#br0" timeOffset="205941.0212">17115 10840 0,'25'0'500,"0"0"-468,0 0-17,24 0 16,-24 0-15,0 0 0,24 0 31,1 0-32,-25 0 1,0 0-1,-1 0 17,1 0-32,0 0 15,0 0 1,0 0 0,49 0-1,25 0 1,25 0-1,0 0 1,-74 0 0,-25 0 15</inkml:trace>
  <inkml:trace contextRef="#ctx0" brushRef="#br0" timeOffset="207412.2779">17214 10988 0,'25'0'203,"0"0"-187,0 0-16,0 0 16,-1 0-1,1 0 32,0 0-31,0 0 15,0 0-31,-1 0 16,26 0-1,25 0 1,-1 0-1,0 0 1,-49 0 0</inkml:trace>
  <inkml:trace contextRef="#ctx0" brushRef="#br0" timeOffset="210762.3183">19248 10864 0,'25'0'735,"-25"-24"-720,25 24-15,0 0 16,-25-25-16,25 25 31,-1 0-31,-24-25 16,25 25 15,0 0-31,0 0 16,0 0-1,-1 0 1,1 0 0,0 0-16,0-25 15,0 25 1,0 0-1,-1 0 1</inkml:trace>
  <inkml:trace contextRef="#ctx0" brushRef="#br0" timeOffset="212021.8988">19199 10914 0,'25'0'235,"-1"0"-220,1 0 1,0 0 0,0 0-16,0 0 62,-1 0-46,1 0-1,50 0 17,24 0-1,-49 0 0,-1 0-15</inkml:trace>
  <inkml:trace contextRef="#ctx0" brushRef="#br0" timeOffset="220356.7291">14957 10889 0,'-25'0'172,"50"0"-109,0 0-48,0 0 1,0 0 0,-1 0 31,1 0 15,0 0-15,0 0-16,0 0-15,-1 0-1,26 0 1,24 0 0,-24 0-1,-25 0 1,0 0 0,0 0-1,-1 0 32,1 0-31</inkml:trace>
  <inkml:trace contextRef="#ctx0" brushRef="#br0" timeOffset="221484.7064">15007 10988 0,'25'0'125,"-1"0"-110,51 0 1,49 0 31,-99 0-31,-1 0-1,26 0 16,-25 0 32,0 0-1</inkml:trace>
  <inkml:trace contextRef="#ctx0" brushRef="#br0" timeOffset="242286.2659">16842 10964 0,'0'24'187,"25"-24"-171,50 25 15,-51-25-31,76 25 32,-76-25-17,1 0 1,0 0 31,0 0-32,49 0 17,-49 0-17,74 0 16,-74 0-31,99 25 32,-49-25-1,-51 0 0,1 0 0,0 0 1,0 0-1,0 0 0,-1 0-31,1 0 31,0 0-15</inkml:trace>
  <inkml:trace contextRef="#ctx0" brushRef="#br0" timeOffset="381366.9742">18058 12452 0,'25'0'250,"-1"0"-234,1 0 0,0 0-1,0 0 1,0 0-16,74 0 31,-50 0-31,100 0 47,-124 0-47,74 0 16,-74 0-1,50 0 1,24 0-1,-74 0-15,49 0 16,-49 0 0,0 0-16,-1 0 0,1 0 15,0 0 1,25 0-16,24 0 16,0 0-1,1 0 16,-26 0-15,150 0 31,-174 0-47,0 0 31,-1 0-15,1 0-16,0 0 15,0 0-15,49 0 16,-24 0-16,24 0 16,-24 0-1,-25 0-15,-1 0 32,1 0-32,0 0 15,0 0 1,0 0-1,-1 0 1,26 0 0,24 0 15,-49 0-31,50 0 47,-51 0-47,1 0 15,25 0 1,49 25 0,0 0-1,-74-25-15,0 0 16,0 0 15,0 0-15,-1 0-1,1 0 17,0 0-17,0 0 17,0 0-1</inkml:trace>
  <inkml:trace contextRef="#ctx0" brushRef="#br0" timeOffset="402835.6109">3671 12402 0,'25'0'109,"223"0"-78,-198 0-31,-1 0 0,1 0 0,-1 0 16,-24 0-16,25 0 0,-1 0 0,1 0 16,-25 0-16,0 0 0,-1 0 0,26 0 15,-25 0-15,0 0 0,24 0 32,50 0 14,-49 0-30,-25 25-16,49-25 16,-49 0-16,25 25 15,49-25 1,0 25 0,124 0 15,-198-25-31,50 0 31,-51 0-31,1 0 16,0 24-16,49-24 31,-49 0-31,0 0 0,0 0 16,0 0-16,-1 0 15,26 0 16,-25 0-31,0 25 16,-1-25-16,1 0 0,50 0 16,24 0-1,-25 25 1,1-25 0,-1 0-1,249 50 16,-125-50 1,-148 0-17,-1 0-15,51 0 16,-26 0 0,25 0 15,-74 0-31,0 0 15,0 0-15,-1 0 0,1 0 16,50 0 0,-51 0-16,51 0 15,-50 0-15,-1 0 16,26 0 0,0 0-1,24 0 1,25 24 15,-49-24-31,49 0 31,-74 0-31,74 0 16,25 0 0,-99 0-1,74 0 1,-74 25-16,25-25 15,-26 0-15,26 0 16,-25 25-16,0-25 16,-1 0-1,51 0 1,-26 0 0,51 0-1,24 0 1,24 0-1,274 50 17,-174-50-1,-198 0-31,-25 0 0,24 0 16,50 24-16,-49-24 15,124 25 1,-125-25-16,100 0 15,74 25 1,-74-25 0,-99 0-1</inkml:trace>
  <inkml:trace contextRef="#ctx0" brushRef="#br0" timeOffset="412066.3339">17909 12576 0,'25'0'359,"74"0"-328,-49 0-15,-26 0-16,1 0 0,0 0 15,74 0 17,0 0-1,-74 0-31,50 0 16,-51 0-16,26 0 15,0 0 1,-25 0 31</inkml:trace>
  <inkml:trace contextRef="#ctx0" brushRef="#br0" timeOffset="413291.8858">19695 12601 0,'25'0'203,"49"0"-172,1 0 1,-51 0 15,1 0-32,0 0 1,25 0-16,-1 0 15,75 0 1,-99 0-16,99 0 16,-99 0-1,24 0-15,1 0 0,-25 0 16,24 0-16,1 0 0,0 0 16,-26 0-16,26 0 0,-25 0 15,49 0 1,-24 0-16,24 0 31,-24 0 0,-25 0-31</inkml:trace>
  <inkml:trace contextRef="#ctx0" brushRef="#br0" timeOffset="421724.0542">6201 14139 0,'25'0'328,"0"0"-297,49 0 0,1 0 1,49 24-1,-100-24 16,1 0 0,0 0-16,0 0 0,0 25-15,-1-25 15,51 0-15,-50 0-1,74 25 1,25-25 15,-99 0-31,0 0 16,99 25 15,-25-25 0,-74 0 32,-1 0-48,-24 25-15,25-25 32,25 0-1,-25 0 0,-1 0 0,51 0 1,-1 0-1,-49 0-31,0 0 31</inkml:trace>
  <inkml:trace contextRef="#ctx0" brushRef="#br0" timeOffset="427995.5308">6176 14312 0,'0'0'0,"25"0"0,0-25 15,0 25 63,0 0-62,-1 0 0,1 0-16,0 0 31,0 0-16,24 0 1,1 0 0,24 0 15,75 0 0,-124 0-31,99 0 16,-99 0-16,99 0 15,-74 0 1,-26 0-16,26 0 16,-25 0 15,0 0-15,-1 0-1,1 0 1,0 0-1,0 0 1,0 0 15,-1 0-15,26 0 0,0 0-16,74 0 31,-100 0-16,1 0-15,0 0 0,0 0 0,0 0 16,-1 0-16,1 0 16</inkml:trace>
  <inkml:trace contextRef="#ctx0" brushRef="#br0" timeOffset="464856.4941">7193 14362 0,'25'0'204,"0"0"-189,0 0 1,99 0 31,-75 0-47,175 25 31,-200-25-15,150 0-1,-124 0 1,-1 0-1,26 0 1,-1 25 0,1-25-1,-1 0 1,-49 0 0,0 0-1,-1 24 1,51-24-1,-50 0-15,74 0 16,-74 0 0,99 0-1,24 0 17,-123 0-32,124 0 31,-124 0-31,99 0 31,-74 0-15,74 0 15,-25 0 0,-50 0 0,26 0-15,-50 0 0,-1 0-16,51 0 47,74 0-16,-75 0 0,-49 0 0,0 0 1,-1 0-17,1 0 16,0 0-15,149 0 15,-100 0 16</inkml:trace>
  <inkml:trace contextRef="#ctx0" brushRef="#br0" timeOffset="466327.8004">10269 14436 0,'-25'0'250,"-49"0"-234,-125-49 15,1-1 0,148 50-15,-148-50 15,173 50-31,-124 0 31,125 0-31,-26 0 16,25 0 31,-24 0-32,-200 0 32,76 0-31,-100 0 15,50 0 0,74 0 1,50 0-1,-1 0 0,-24-49 0,100 49-31,-150 0 32,149 0-32,-24-25 0,-75 25 31,99 0-15,0 0 15,0 0 16,0 0-47,1 0 31,-1 0-31,0 0 16,-49 0 15,-1 0 0,50 0 16,-24 25-31,24-25 46,0 0-46,25 25 15</inkml:trace>
  <inkml:trace contextRef="#ctx0" brushRef="#br0" timeOffset="491794.029">11187 14263 0,'0'-25'312,"25"25"-280,0 0-17,-1 0 1,1 0-1,0 0 1,49 0 31,125 0 0,-125 0-16,-49 0-15,25 0-16,24 0 31,-49 0-31,0 0 31,-1 0-15,1 0-16,0 0 15,25 0 17,24 0-1,25 0 0,1 0 0,-76 0-31,1 0 32,25 0-32,49 0 31,-74 0-31,24 0 31,-24 0-15,0 0 15,0 0 0,0 0-15,-1 0 15,26 0 0,-25 0-31,24 0 16,-24 0-16,0 0 31,0 0-15,-25 25 15,49-25 0,-24 0 1,25 0 15,-25 0-32,24 0 16,-24 0 1,0 0-32,0 0 15,24 0 17,26 0-1,-1 0 0,-24 24-15,-25-24-1,49 25 32,25-25-16,-74 25-15,0-25 15,24 0 329,-49 25-360,100 0 31,24 0 0,-75-25 0,-24 0 1,0 0-17,0 0 32,-1 0 0,1 0 0,0 0 0,0 0-16,0 0 422,-1 0-422,1 0 1,0 0 30,0 0 32,0 0-78,-1 0 77,26 0-77,-25 0 15,0 0-15,0 0-1,-1 0 32,1 0-31,0 0 15,0 0 16,0 0 219,-1 0-266,1 0 31,25 0 0,-25 0 0,-1 0 16,1 0-15,0 0-1,0 0 16,0 0 62,24 0-93,-24 0-1,0 0-15,0 0 32,-1 0-1</inkml:trace>
  <inkml:trace contextRef="#ctx0" brushRef="#br0" timeOffset="496532.0539">15850 14287 0,'-25'0'328,"1"0"-312,-1 0 0,0 25 15,0-25-31,0 0 15,1 0 17,-1 0-17,0 0 1,-25 0 15,1 0 0,24 0-31,0 0 16,0 0 0,-24 0-1,-1 0 1,0 0 0,26 0-1,-1 0-15,0 0 16,0 0-16,0 25 15,1-25 1,-1 0-16,0 0 16,0 0-1,0 0 1,1 0 0,-26 0 15,25 0-31,-49 0 31,49 0-31,0 0 0,0 0 16,1 0-1,-1 0 1,-50 0 0,51 0-1,-26 0 1,0 0-1,26 25 1,-1-25-16,0 0 16,0 0-1,0 0-15,1 0 16,-26 0-16,50 25 16,-50-25-1,1 0 16,-1 0 1,25 0-17,0 0-15,1 0 16,-26 0 0,0 0-1,26 25 1,-26-25-1,25 0 1,0 0 0,1 0-1,-26 0 1,0 0 0,-49 0-1,74 0-15,1 0 16,-1 0 15,-25 0 0,1 0-15,24 0 15,0 0-15,0 0 15,0-25 0,50 25 172,99 0-187,-99 0 15,74 0 1,100 0-1,-175 0 0,-48 0 110,-125-50-110,-25 25 0,149 25-31,50 0 188,0 0-173,124 0 17,-25 0-17,-99 0 1,-75 0 124,-148 0-108,123 0-17,50 0 1,25 25 46,25-25 17,446 0-64,-371 0 16,-150 0 79,-148 25-79,173-25-31,-25 0 16,25 0 15,50 0 266,0 0-282,49 0 17,-49 0-17,50 0 17</inkml:trace>
  <inkml:trace contextRef="#ctx0" brushRef="#br0" timeOffset="501483.6455">16942 10840 0,'24'0'250,"51"0"-218,49 0-1,-99 0-31,173 0 31,-148 0-31,-26 0 0,101 0 16,-101 0-1,150 0 17,-124 0-1,-26 0 0,1 0 0,0 0-15,25 0 15,98 0 0,-48 0-15,-1 0 15,-74 0-31,24 0 16,199 0 15,-223 0-31,223 0 31,-223 0-31,149 0 32,24 0-1,-148 0-31,24 0 16,-49 0-16,49 0 31,-24 0 0,-25 0 0,49 0 1,25 0-1,-74 0-16,-50 0 376,-148 0-360,-51 74 1,200-74-32,-125 25 15,124-25-15,-25 25 16,-74 24 15,-24-24 0,73-25 1,50 25-32,-74 0 15,74-25-15,-24 0 16,-26 24-1,-24 1 1,25-25 0,-1 25-1,1-25 1,49 0 0,-49 0-1,-1 25 1,26-25-1,-150 0 17,26 0-1,148 0-15,-25 0-1,25 0 1,0 0-1,1 0 1,-1 25 0,0-25 62,0 25-63,0-25-15,-49 0 32,49 0-32,0 0 15,-99 0 17,100 0-32,-26 0 0,0 0 15,26 0 1,-1 0-16,0 0 15,25-25 204,0 0-219,0 0 16,25 0-1,24-24 1,-24 24 0,0 0-1,0 25-15,0-50 16,-1 50-16,1-24 16,0 24-1,0-25 1,0 25 15,-1 0-15,1 0-16,25-25 15,24 25 32,-24 0-16,99 0-15,-50 0 15,-74 0-31,49 0 16,-49 0-16,0-25 0,74 25 31,-74 0-31,74 0 31,-74 0-31,49 0 32,100 0-1,-100 0-15,-49 0-16,124-25 31,-124 25-31,148 0 31,26 0-15,-50 0 15,-100 0-15,75 0 15,-25 0 0</inkml:trace>
  <inkml:trace contextRef="#ctx0" brushRef="#br0" timeOffset="518767.5169">16842 14312 0,'25'0'141,"0"0"-125,149 0 15,-150-25-31,274 25 31,-273 0-31,173-24 31,-173 24-31,50 0 32,-1 0-1,-49 0-31,24 0 15,-24 0-15,0 0 16,0 0-16,49 0 16,-24 0-1,-25 0 17</inkml:trace>
  <inkml:trace contextRef="#ctx0" brushRef="#br0" timeOffset="520023.2694">16768 14412 0,'25'0'110,"24"0"-110,-24 0 15,50 0-15,247-50 31,-297 50-31,173 0 32,-173 0-32,0 0 15,74-25 17,-74 25-32,49 0 31,-49 0-31,0 0 0,49 0 15,-49 0 1,99 0-16,-99-25 16,49 25-1,26-25 1,-76 25 0</inkml:trace>
  <inkml:trace contextRef="#ctx0" brushRef="#br0" timeOffset="528391.997">16321 10988 0,'25'0'78,"50"0"-47,247 0 0,-272 0-31,223 0 31,-249 0-31,1 0 0,124 0 32,49 25-1,-148 0-31,297-25 31,1 0 0,-324 0-31,373 25 47,-149-25-15,-198 0-17,-25 0-15,148 0 31,-148 0-31,124 0 16,0 0 15,-124 0-31,148 0 32,-148 0-17</inkml:trace>
  <inkml:trace contextRef="#ctx0" brushRef="#br0" timeOffset="529731.9042">16694 11187 0,'24'0'31,"1"-25"-31,25 25 0,-1 0 16,-24 0-1,322 0 17,-297 0-32,0 0 0,322 0 31,-50 0 0,-49 0-15,-75 0 15,-173 0-31,99 0 31,-99 0-31,124 0 32,-124 0-32,223 25 31,-199-25-31,224 0 31,-248 0-31,99 0 31</inkml:trace>
  <inkml:trace contextRef="#ctx0" brushRef="#br0" timeOffset="561667.5345">9153 14163 0,'25'25'235,"0"-25"-235,74 25 15,-74 0-15,49 24 16,-24-24-16,-1-25 16,-24 25-1,0 0 32,0 0-47,-1-25 31,-24 25-15,50-25 0,-25 0-1,0 0-15,-1 0 16,1 0-16,74 0 31,1 0 0,-76 0-31,1 0 16,0 0 0,0 0-1,0 0 1,0 0-1,24 0 1,1 0 0,24-25 15,1-25-15,-26 25-1,-24-24 1,0 49-1,0-50 17,-1-49-1,-24 74-31,0 0 16,0 0-1,0 1-15,0-1 16,0 0-16,0 0 15,0 0 1,0 1-16,0-26 16,0 0 15,0 1-15,0-1-1,-24 50-15,24-49 16,0 24-16,0 0 15,-25 0 1,-25-49 15,50 24 1,-25 50-32,25-25 15,-24 25 1,24-24-16,-25-1 15,0 0 1,0 0 15,25 0-31,-25 25 0,1-24 16,24-1-16,-25 25 0,25-25 0,-25 25 16,-25 0-1,26-25 1,-26 0-1,50 0-15,-25 25 16,0 0-16,-24-24 16,-26 24 15,50-50 0,1 50-15,-26 0-1,-24 0 32,-75 0-15,50 0-1,74 0-31,0 0 0,-49 0 31,-1 0 0,50 0-15,1 0 0,-26 0 15,25 0-16,-24 0 17,-26 0-17,50 0 1,-49 0 15,-1 0 0,26 0 1,24 0-1,0 0-31,0 0 31,1 25-15,-26-25-1,25 0 32,25 25-31,-25-25-16,1 24 31,-1 1-31,25 0 0,-25 0 31,0-25-15,0 50 15,1-26-31,24 26 32,0-25-17,-25 49 1,25-24 15,0-25-31,0-1 16,0 26 31,0-25-47,0 0 31,0-1-31,0 1 0,0 0 15,0 0 1,0 0 15,0-1-31,0 51 32,0-50-17,25 24 1,24 26 15,-49-51-31,50 51 31,-25-50-31,74 99 32,0-25-1,-74-99-31,-25 25 0,49 0 15,100 24 17,-49-24-17,-1 0 17,74-25-1,-148 0-31,25 0 15,49 0 17,-25 0-1,26 0 0,-26 0 0,-49 0-31,24 0 16,-24 0-16,25-25 31,-25 25-31,24-25 32,-49 0-17,25 25 1,0-24-1,0-1 1</inkml:trace>
  <inkml:trace contextRef="#ctx0" brushRef="#br0" timeOffset="569812.1808">11485 14263 0,'24'0'625,"1"0"-609,0 0-16,99 0 15,-99 0-15,24 0 0,-24 0 0,0 0 16,0 0-16,24 0 0,-24 0 0,0 0 16,0 0-16,0 0 15,-1 0-15,26 0 31,-25 0 1,0 0-17,24 0 1,1 0 0,0 0-1,-26 0 126,1 0-141,25 0 15,24 0 1,-24 0 0,-1 0-1,26 0 1,-50 0 78,99 0-63,-75 0-31,-24 0 31</inkml:trace>
  <inkml:trace contextRef="#ctx0" brushRef="#br0" timeOffset="571143.9267">15205 14486 0,'25'0'47,"-25"-25"-31,25 25-1,0 0 17,49-25-1,75 25-15,-50 0-1,25 0 16,25 0 1,-124 0-1</inkml:trace>
  <inkml:trace contextRef="#ctx0" brushRef="#br0" timeOffset="574230.4806">15453 14511 0,'0'25'110,"-49"49"-79,-75 0 0,0 1-15,49-50 15,50-25-31,1 24 16,-1-24-16,-74 25 31,-50-25 0,0 0 0,124 0 1,0 0-17,-24 0 17,-1 0-1,-24-25-16,-50-24 17,99 24-32,0 25 15,-25-25 17,-98-24-1,24 24 0,24-25 0,51 50-15,24-25-16,-99 1 31,99-1-31,-49 0 31,49 25-31,-124-25 47,100 0-47,-26 25 16,-24 0 15,74 0-31,-124 0 31,124 0-31,-99-24 32,0-1-1,0 25-15,-49 0 15,98-25 0,1 25 0,-75-25-15,50 25 0,74 0-16,-198 0 31,198 0-31,-74 0 31,0 0 0,-100 0 1,174 0-32,-24 0 15,-75 0 16,0 0 1,74 0-17,25 25 32,0 0-31,-74 0-1,74-1 1,-74 51 0,74-75-1,-24 25 1,24 24 15,0-49-31,0 25 16,-49 49 15,49-24 0,0-50 1,25 25-17,-24-25 1,-1 0 15,0 0-15,-25 0-1,26 0 1,-100 0 15,99 0-31</inkml:trace>
  <inkml:trace contextRef="#ctx0" brushRef="#br0" timeOffset="575055.661">9922 14660 0,'25'0'156,"24"0"-140,-49 24-1,75 26 1,-50-50-16,-1 50 31,26-26 0,-50 1-31,50-25 32,-26 25 15,1-25-32,25 0-15,74 0 31,-75 0 1</inkml:trace>
  <inkml:trace contextRef="#ctx0" brushRef="#br0" timeOffset="601444.5368">6350 15726 0,'25'0'156,"99"0"-124,0 0-32,174 0 31,-274 0-31,26 0 0,74-25 31,-74 25 0,-26 0-15,26 0 0,24 0-1,-24 0 1,-25 0-16,198 0 31,-173 0-15,98-24-1,26-1 17,-50 25-1,-49-25-15,98 0 15,-173 0-31,99 25 31,-74 0-31,74-49 31,-24 49-15,24 0 0,50-25 15,-124 25-16,24 0 1,-24 0-16,25 0 31,24 0 1,-24 0-17,123 0 16,-148 0-31,74 0 32,-49 0-17,0 0 1,-1 0 15,50 0 16,1 0-16,-51 0-31,26 0 32,-51 0-17,1 0 1,0 0-1,50 0 17,-51 0-32,1 0 15,25 0 32,-25 0 16,49 0-32,25 0 0,-49 0 0</inkml:trace>
  <inkml:trace contextRef="#ctx0" brushRef="#br0" timeOffset="609448.6309">7466 18380 0,'25'0'31,"0"0"-15,0 0 15</inkml:trace>
  <inkml:trace contextRef="#ctx0" brushRef="#br0" timeOffset="630086.2159">9327 18256 0,'24'0'15,"-48"0"-15,148 0 16,-100 0-16,1 0 15,149 0 17,-25 0-1,74 0 0,0 0 0,0 0 1,-74 0-17,-74-25 1,73 1 15,-123 24-15,198-75-1,-198 75-15,298-99 32,-125 74-1,-173 25-31,0-25 16,0 25-1,-1-24-15,51-26 31,-50 25-15,-1 0 0,26-24-1,24-26 17,1-24-1,-50 0 0,-1 74-15,1-49 15,0 24 0,0 0-15,0-24 15,-25 49-31,0 0 16,0-99 15,0 100-31,0-100 31,0 99-15,0-50 15,-50-73-15,-24 73 15,24 26 0,25-1-15,0 25 15,1 0 0,-26-49 1,25 49-17,0 25-15,25-25 31,-24 25-31,-26-49 32,25 49-32,-99-50 31,-25-24 0,125 74-31,-125-75 31,124 75-15,-99-49 0,-50 24 15,125 25-31,-125-25 31,149 25-31,-124-50 31,-49 50-15,-50-24 15,0 24 1,-25 0-1,25 0-16,223 0 1,-24 0-16,-175 0 31,200 0-31,-150 0 32,149 0-32,-248 0 31,248 0-31,-74 0 31,50 0-15,24 0-16,-124 0 31,124 0-31,-124 0 31,125 0-31,-175-25 16,174 25-1,-173-25 1,74 0 0,-124 25 15,49 0 0,1 0 16,99 0-31,24 0 15,26 0 0,24 0-31,0 0 16,-49 75 15,24-26 0,25 26 1,-24-1-17,24-24 1,0-1 31,25 1-16,-25-1-15,25-24 30,0 0-14,0 25-17,0-25 1,0 74 15,0-74-31,0 74 31,0-74-15,0-1 0,50 76 15,-50-76-15,0 1-16,25 25 31,-25-25-31,49 24 31,-24 26-15,25-1 15,-50-24-31,49-1 31,-49-24-31,50 74 31,-50-74-31,49 49 32,-49-49-32,50 0 15,-25 0 1,0 25 0,-1-26-1,51 51 16,-1-1 1,26 1-1,98-1-15,-173-74-1,24 25-15,1 0 0,24-1 0,-24 1 16,173 50 15,-74-51-15,-50 1 15,-49 0 0,-25 0-31,0-25 16,-1 0-16,125 25 31,-149-1-31,174 1 31,-125 0-31,150 0 32,-26 24-17,-73-49 1,98 75 31,-173-75-47,173 25 31,-198-1-31,124-24 31,-24 0 0,-76 0-15,1 0 0,25 0-1,-25 0 1,-1 0 0,1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31T03:18:53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6970 7243 0,'25'0'93,"0"0"-77,0 0 0,99 0 15,0 0 0,-100 0-15,150 25 15,-149-25-31,124 0 31,-125 0-31,26 0 16,-25 0 15,0 0-31,-1 0 16,1 0 15,50 25 0,-51-25-15,51 24 15,-50-24-31,49 25 16,-49-25-1,0 0 1,49 0 0,-49 0-1,25 0 1,-26 0-16,76 25 31,-76-25-31,1 0 0,99 0 31,0 0-15,50 0 15,-149 0-31,-1 0 16,1 0-16,25 25 31,-25-25-15,0 0-16,49 25 15,25-25 17,25 0-1,-99 0-31,25 0 0,-26 24 16,26-24-16,124 0 31,-75 0-16,-74 0-15,74 0 16,99 50 15,100-25 1,-25-25-17,-224 25-15,299-25 31,-299 0-31,75 0 32,50 0-1,-25 0 0,0 0-15,49 0 15,-148 0-31,-26 0 0,1 0 16,50 0-16,123 0 31,-99 0 0,-74 0-31,74 0 31,-74 0-31,74 0 16,-74 0 0,74 0-1,149 0 17,50 0-1,-223 0-31,-51 0 15,100 0 1,-74 0-16,-25 0 0,24 0 0,51 0 16,-76 0-16,76 0 15,-51 0-15,150-25 32,-150 0-17,125 25 1,49 0 15,149-50-15,-297 50-1,222-24 1,-222 24-16,371-50 31,-371 50-31,-26 0 0,274-25 31,-299 25-31,324-49 32,-125 49-17,-173 0-15,148 0 16,199 0 15,-124 0 0,-224 0-31,51 0 32,-76 0-32,100 0 15,-74 0 1,-25 0-16,124 0 16,-100 0-16,199 0 31,-223 0-31,149 24 31,-149-24-31,-1 0 0,125 25 31,-99-25-31,49 0 16,-49 25-16,-1-25 16,-24 0-16,124 0 46,-124 0-46,-1 0 32</inkml:trace>
  <inkml:trace contextRef="#ctx0" brushRef="#br0" timeOffset="24878.0165">6325 10418 0,'0'-25'234,"50"25"-218,49 0 0,50 0 15,-50 0 0,-49 0-15,24 0 15,-49 0-31,25 0 16,-1 0-16,224 75 46,-248-75-46,173 24 16,-173-24 0,49 25-1,-49-25-15,50 25 32,-51-25-32,26 0 15,0 0 16,-26 0-31,76 25 32,-76-25-17,51 0 1,-50 0-16,74 0 31,-74 0 16,-25 25 62</inkml:trace>
  <inkml:trace contextRef="#ctx0" brushRef="#br0" timeOffset="26173.989">6251 10592 0,'25'0'171,"-1"0"-155,76 0 0,148-25 15,-75 0 0,-98 25-15,-26 0 15,-24 0-15,0 0-1,0 0-15,124 0 32,-125 0-32,1 0 0,50 0 15,-26 0-15,26 0 31,-1 0 1,-49 0-17,0 0-15,24 0 32,26 25-1,-51-25-31,76 0 15,-76 0-15,51 25 32,-50-25-32,74 0 31,-74 0 0</inkml:trace>
  <inkml:trace contextRef="#ctx0" brushRef="#br0" timeOffset="27346.37">5928 10790 0,'25'0'94,"0"0"-94,49 0 31,-24 0-31,-25 0 0,49 0 32,1-25-1,-1 25-16,25 0 17,-74 0-17,0 0 1,49 0 0,-24 0-16,123 0 15,-123 0 1,99 0-1,198 0 17,-322 0-32,49 0 31,-49 0-31,0 0 16,0 0 15,0 0 0,-1 0-15,26 0-1,-25 0 1,0 0 0,74 0-1,-25 0 16,-24 0-31,24-25 16,-49 25-16,0 0 16</inkml:trace>
  <inkml:trace contextRef="#ctx0" brushRef="#br0" timeOffset="48124.3363">9277 10145 0,'-25'0'344,"50"0"-282,0 0-46,0 0-16,99 0 31,-25 0-15,-74 0-16,24 0 15,100 0 17,-50 0-1,-49 0-15,74 0 30,-74 0-30,-26 0-16,76 0 31,-76 0-15,1 0 0,25 0-1,-25 0-15,148 25 31,-148-25-31,74 0 16,50 25 15,49-25 1,-74 0-1,-99 0-31,124 0 15,-124 0 1,0 0 0,49 0 15,-24 0-15,-1 0-1,1 0 16,-25 0 1,0 0 15,-1 0-32,1 0 1,0 0 15,0 0 0,24 0 1,-24 0-32,0 0 15,0 0-15,0 0 31,-1 0-15,1 0 0</inkml:trace>
  <inkml:trace contextRef="#ctx0" brushRef="#br0" timeOffset="49717.8377">9475 10393 0,'25'0'235,"0"0"-220,0 0 1,49 0 15,25 0-15,-74 0-16,0 0 0,74 0 15,149 0 17,-148 0-1,-51 0 0,-24 0-31,25 0 16,-26 0-1,1 0 1,50 0 15,-51 0-31,100 0 32,-99 0-32,99 0 15,149 0 16,-248 0-31,49 0 16,75 0 15,-124 0-31,74 0 16,-74 0-16,49 0 31,26 0 0,-26-25 1,-49 25-17,24 0 17</inkml:trace>
  <inkml:trace contextRef="#ctx0" brushRef="#br0" timeOffset="66728.5972">6400 10542 0,'0'25'172,"49"-25"-157,199 0 1,174 25 15,-273-25 0,-124 0-15</inkml:trace>
  <inkml:trace contextRef="#ctx0" brushRef="#br0" timeOffset="98047.8431">13097 10220 0,'25'0'203,"-1"0"-203,125 49 31,-124-49-31,124 25 31,-124-25-31,74 25 16,99 0 15,-148-25-15,-25 0-16</inkml:trace>
  <inkml:trace contextRef="#ctx0" brushRef="#br0" timeOffset="107391.8714">6201 13097 0,'25'0'265,"49"0"-249,-49 0-16,74 25 31,-74-25-31,0 0 47,0 0 0,0 0-47,74 49 31,-74-49-15,-1 0-16,1 0 0,74 25 31,-74-25-15,50 0-1,49 25 16,-25 0 1,-74-25-32,24 0 15,175 25 17,-76-1-1,-98-24-31,24 25 15,-49-25 1,99 25 0,-74-25-16,-25 25 15,49-25-15,-49 0 16,0 0-16,49 25 16,-24-25-1,-25 0 1,-1 0-16,51 24 15,98 1 17,-24-25-1,-50 25-15,50 0 15,-124-25-16,0 0-15,99 0 32,0 0-1,-99 0-31,49 0 31,-49 0-31,25 0 16,-26 0-1,1 0 1,50 0 15,-26 0 1,1 0-17,74 0 16,-99 0-31,24 0 16,100 0 15,0 0 1,-50-25-1,50 0 0,-124 25-31,74-25 16,-74 25-16,173-24 31,-49-1 0,-75 0-15,75 25 15,-149-25-31,25 25 0,25-25 16,74 1 31,-99 24-47,99 0 15,-100 0-15,1 0 16,25-25-1,123 0 17,-123 25-32,24 0 15,100 0 17,-100 0-1,-49 0-16,25 0 17,-25 0-17,-1 0 1,76 0 0,-51 0-1,-24 0 1,0 0-1,49 0 17,-49 0-1</inkml:trace>
  <inkml:trace contextRef="#ctx0" brushRef="#br0" timeOffset="115419.7821">28724 6896 0,'25'-25'235,"99"25"-220,-100-25-15,200 0 32,-125 0-1,-74 25-15,0 0-1,49-24 1,-24 24-1,-26 0 1,1 0-16,25 0 31,-25 0-15</inkml:trace>
  <inkml:trace contextRef="#ctx0" brushRef="#br0" timeOffset="117141.2265">28848 6896 0,'25'0'172,"-1"25"-156,100-1-1,25 1 1,-99-25-16,74 25 15,198 25 17,-247-50-1,-50 24 16,-1-24-32,1 0 126,0 25-78,-25 25-63,-25-50 15,-24 99 16,-26-25 1,50-74-32,25 25 0,-24-25 0,-76 75 31,26-26 0,49-24-31,-74 49 31,25-49 1,49-25-17,-25 50 1,25-25 156,25-1-141,50-24-31,148 25 31,-148-25-31,99 25 16,74 0 15,-149-25 0,-49 0-31,0 0 16,0 0 125</inkml:trace>
  <inkml:trace contextRef="#ctx0" brushRef="#br0" timeOffset="118295.2741">30336 6697 0,'25'0'125,"0"25"-109,24 74 15,-49-24 0,0-50-15,25 74 0,-25 0 15,0-74-16,25 74 17,0 0-1,-25-74-31,0 0 16,0 0-16,0 24 31,0-24-16,25 0 1,-25 0 0</inkml:trace>
  <inkml:trace contextRef="#ctx0" brushRef="#br0" timeOffset="120356.2783">30460 6722 0,'25'0'16,"-25"-25"15,25 0 16,0 25-31,-25-24 15,24 24-15,1 0 15,0-25 0,0 25 0,24 0 1,-24 0-32,0 0 0,49 0 31,1 0 0,-50 0-31,-1 0 16,1 0 15,0 0 0,0 0-15,0 0 140,-25 25-47,0-1-62,0 1-15,0 25-1,-25-1 0,-25 1 0,25 0-15,1-25 31,-1-1-32,0 1 17,25 0-1,-25-25-15,-24 25-1,24-25 16,0 0-15,-25 0 0,1 0 15</inkml:trace>
  <inkml:trace contextRef="#ctx0" brushRef="#br0" timeOffset="121739.9408">28897 8062 0,'25'0'203,"0"0"-187,198 0 15,-173 0-31,248 0 32,-274 0-32,26 0 0,49 0 15,100 0 1,-51 0-1,-24 0 1,199-25 15,-25-50 1,-274 75-17,175 0 16,-100 0 1,-74 0-32,124-25 31,24 25 0,-148 0-31,0 0 0,99-24 31,-74-1 1</inkml:trace>
  <inkml:trace contextRef="#ctx0" brushRef="#br0" timeOffset="124959.4638">30460 8731 0,'-25'0'47,"25"25"203,0 0-250,0 74 46,25-99-46,-25 25 0,0 0 32,0 49-1,0-49-31,25 0 31,-25 0-31,0-1 47,0 1-31,25 0 156,0-25-157,-25-25 16,0-24-15,24 24-16,1-75 31,25 1 1,-25 74-17,49-49 16,25-25 1,-24 49-1,-51 50 78,26 0-93,-50 25 0,25 0-1,-25 0 1,25 49 15,-25 0 0,24-49-31,-24 25 32,0-1-1,0 26 0,25-50 63,-25-50 15,0-25-78,0 1-31,25-75 32,25 24-1,24 26 16,-24 0-16,-25 49-15,-1 0-1,1 25 17,-25-25-1,25 25-31,0 0 94,0 0-79,-1 25 1,26 0 15,-25 49-15,0-49 15,-1 49 0,-24-49-15,25 25-1,-25-25 17,0 24-17,25 1 17,-25-25-17,0 24 1,25-24-16,-25 0 31,0 0-31,0 0 16,0-1 15</inkml:trace>
  <inkml:trace contextRef="#ctx0" brushRef="#br0" timeOffset="127662.3301">31973 9376 0,'25'0'47,"0"0"-32,0 0 1,-1 0-16,1 0 16,-25-25-1,124-99 16,-49 75-15,-75 24-16,25 0 0,-25 0 0,24-24 16,76-100 15,48-25 0,-73 50-15,-1-25 15,-74 100-31,25 24 0,0-99 16,24-174 15,-49 100 0,0 74 0,-24-50 1,-1 125-32,0-1 15,-49-74 17,-1-25-1,50 50 0,1 99-31,-26-99 31,25 74-31,-49-50 32,-25 1-17,74 49 1,-50 0-1,-123-49 17,74 49-1,25-24-15,-100 24 15,150 25-31,-150-50 15,174 50 1,1 0-16,-76-25 16,75 25-1,1 0-15,-76-24 16,76 24 0,-175-25 15,174 25-31,-173-25 31,173 25-31,-173 0 31,148 0-31,1 0 0,-1 0 0,-74 0 16,74 0-16,-49 0 16,-199 0 15,50 0 0,124 0-15,-49 0 15,123 0-15,-24 0-1,-1 0-15,50 0 16,-123 50-1,73-50-15,50 0 0,-173 99 32,24-25-1,75 50 0,74-124-31,-124 174 31,25 24 1,75-49-17,-1 0 17,50-124-32,-25 0 15,25 24 1,0 125 15,0-75 0,0-74-31,0 24 16,0 1-16,0 49 31,0-74-31,0 50 16,100 123 15,-100-148-31,124 198 31,-100-224-31,26 51 32,25 24-17,-51-74 1,1 0-1,99 99 17,-124-100-32,174 76 31,-149-75-31,123 49 16,150 75 15,-248-124-31,148 24 31,-173-24-31,25 0 0,148 24 16,-173-49-1,223 25 1,-223 0 0,123-25 15,-123 0-31,0 0 0,124 25 31,-124-25-31,173 25 16,-148-1-16,24 1 0,298 0 31,-322-25-31,148 25 16,125-25 15,-50 0 0,-50 0-15,149 0 15,-322 0-15,148-25-1,75-25 16,-224 1 1</inkml:trace>
  <inkml:trace contextRef="#ctx0" brushRef="#br0" timeOffset="131381.7874">28600 10393 0,'-25'0'47,"50"-49"-16,0-1-31,198-223 32,0-25-1,-124 150 0,-24 24-15,-50 99-1</inkml:trace>
  <inkml:trace contextRef="#ctx0" brushRef="#br0" timeOffset="132077.4248">29294 10468 0,'0'-25'32,"0"-50"-17,0 51-15,75-125 32,-50 99-32,24-24 31,-49 49-16,75-74 1,-75 74-16,24 0 0,1-49 16,-25 49-16,25 0 0,0-25 15,0 50 1,24-124 15,-24 100-31,-25-26 16,50 0 15,-26 1 0</inkml:trace>
  <inkml:trace contextRef="#ctx0" brushRef="#br0" timeOffset="133839.1269">28352 9550 0,'25'0'94,"74"0"-79,-50 0-15,199 0 16,174 0 15,-372 0-31,272-50 31,-297 50-31,0 0 16,49-25 0,-49 25 312,0 0-328,24 50 31,-49-25-15,0 0-16,25-1 31,-25 1-15,0 0-16,0 0 0,0 0 15,0 74 16,0 0 1,0-74-17,0 99 1,0-99-16,0 24 31,0 1-31,0-25 16,0 0-1</inkml:trace>
  <inkml:trace contextRef="#ctx0" brushRef="#br0" timeOffset="144026.2387">6127 13444 0,'25'0'125,"-1"0"-110,26 0 1,-25 0 0,0 0-16,99 0 31,-50 0 0,-24 0 0,-26 0-15,100 0 0,-99 0-1,25 0 1,-25 0-16,49 0 31,-49 0-31,0 0 0,49 0 16,1 0 15,24 25 0,25-25-15,25 25 15,-125-25-31,1 0 0,25 0 16,-25 0-1,74 0 1,-74 0 0,-1 0 15,26 0 0,0 0 0,-1 0-15,-24 0 15,0 0 47,0 0-62,-1 0 0,1 0-1,0 0 1,0 0 15,0 0-15,0 0 15,-25-25 141,0 0-157,0 0 1,-25 1-16,-75-26 31,76 50-31,-26 0 0,0-25 16,-49 0 0,74 25-16,-74-24 15,74-1-15,1 25 0,-51-25 31,50 0-31,1 0 16,-1 0 15,-50 1 1,51-26-1,-76 25 0,76 25-31,-26 0 16,-49 0 15,74 0 0,0 0-31,-24 0 16,24 0-1,0 0 1,0 0-16,0 0 16,-49 25 31,-1 0-16,51-25 0,-51 25 0,50-1 63,-49 1-78,49 0-16,0 0 15,-49 25 32,49-26-47,0 1 31</inkml:trace>
  <inkml:trace contextRef="#ctx0" brushRef="#br0" timeOffset="158509.2756">6524 14362 0,'0'25'171,"24"-25"-171,51 25 32,-50-25-32,-1 24 15,100-24 17,-99 0-32,149 25 31,-149-25-31,49 25 15,100 0 17,-50 0-17,25-1 32,-125 1-47,100 0 31,-99-25-31,50 25 16,73 0 15,-123-25-31,0 0 16,50 0-16,-51 0 0,100 24 31,75 1 0,-75 25-15,124-50 15,-199 0-31,75 25 32,149 24-1,-223-49-31,173 25 31,-198-25-31,0 0 0,223 25 31,-50-25 1,-123 25-17,24-25 16,-74 0-31</inkml:trace>
  <inkml:trace contextRef="#ctx0" brushRef="#br0" timeOffset="161007.2095">20216 7094 0,'0'25'266,"0"0"-251,0 24 1,25-49 15,-25 25 141,49-25-156,-24 0-1,74-49 16,25-51 1,-99 100-17,74-74 17,50 24-17,-124 26 1,149-51 15,-100 50 0,-49 25-31,74-49 32,0-1-1,-49 25-31,24 0 31,-24 1-15,-25-1-1,-1 25 1,51-50 15,-50 1 0</inkml:trace>
  <inkml:trace contextRef="#ctx0" brushRef="#br0" timeOffset="162233.8055">20935 6474 0,'25'25'109,"-25"0"-109,25 24 0,0 1 16,-25-25-16,74 99 31,-24-25 0,-50-74 32,24-25-48,1 49 1,0 1 0,0-25-1,0 0 1,24 24 15,50 50 0,-74-74-15,-25 0 0,25-25 30,25 0-30,74 0 0,-100 0-16,200-50 31,98-98 0,1 24 0,-274 99-31,323-75 16,-322 100-16,173-74 31,-198 49-31,25 25 16</inkml:trace>
  <inkml:trace contextRef="#ctx0" brushRef="#br0" timeOffset="163664.4725">12700 10517 0,'0'25'93,"25"0"-77,0 0 0,-25-1-16,74 100 31,-74-99-31,25 50 31,24 49-15,-24-50 15,0-49-31,-25 0 16,25-1 62,24-24-63,224-99 1,-223 74 0,223-148-1,-199 148-15,1-25 16,173-123-1,-224 148-15,51 0 32,-75 0 30,25 25-46</inkml:trace>
  <inkml:trace contextRef="#ctx0" brushRef="#br0" timeOffset="164527.2505">13122 10666 0,'0'25'63,"0"24"-48,49 51 1,-24-100-16,0 49 0,99 75 15,50 124 32,-150-223-47,51 25 16,-75-25 0,25-1-1,-1 1 1,1 0-1,0-25 17,25 0-17,222 0 17,101 0-17,-299 0-15,521-198 31,-520 198-31,272-100 16,99-73 31,-421 123-47,124-24 16,-124 74-1</inkml:trace>
  <inkml:trace contextRef="#ctx0" brushRef="#br0" timeOffset="165757.421">11757 13072 0,'0'25'31,"0"0"-31,0-1 31,0 1-31,0 0 16,0 25-16,0-25 16,25 49-1,25 75 17,-25-75-17,-1 1 16,1-51 79,50 1-79,-51-25-31,51 0 0,148-49 16,273-100 15,-273 50 0,-173 99-15,-25 0 31,0 0-32,-1 0 17</inkml:trace>
  <inkml:trace contextRef="#ctx0" brushRef="#br0" timeOffset="167068.4762">12477 13295 0,'0'25'47,"0"74"-16,0-49-15,0 49 15,0-74-31,0 0 0,0 0 16,0-1-1,0 1 1,0 0-1,0 0 1,0 24 0,0 75 15,25-124-15,-1 25 171,1-25-156,25 0 1,-25 0-32,99-25 15,-100 25 1,224-49-1,149 24 17,-347 25-32,223 0 15,74-25 17,-173 0-1,-150 25 0,1 0 32,0 0-17,-25-24-30,25 24 15,0 0-15</inkml:trace>
  <inkml:trace contextRef="#ctx0" brushRef="#br0" timeOffset="176620.6986">10740 7169 0,'-24'0'156,"48"0"-125,76 24-15,24 26 0,-100-50-16,76 25 15,173 49 16,-125-49 1,-123-25-32,0 0 15,99 50 17,0-50-17,-99 24 1,99-24-1,-99 0-15,248 50 32,-249-50-32,100 0 15,50 0 17,0 25-1,-150-25-31,100 0 31,0 0 0,-99 0-15,74 0 15,-74 0 0,0 0 157,0 0-188,49 0 31,50 0-15,-24-25 15,-26 25-15</inkml:trace>
  <inkml:trace contextRef="#ctx0" brushRef="#br0" timeOffset="195009.3895">9203 15999 0,'24'0'141,"26"50"-126,24-50 1,-74 24 0,124 26 15,-99-50-31,25 0 31,-1 25-31,26-25 16,-50 0-16,123 49 31,-123-49-31,25 0 0,49 0 16,100 50 15,-150-25 0,-24-25-15,74 0 15,-74 0-15,49 25-1,1-1 17,-50-24-32,-1 0 31</inkml:trace>
  <inkml:trace contextRef="#ctx0" brushRef="#br0" timeOffset="197693.4913">9327 16173 0,'24'0'172,"175"49"-141,-174-49-31,24 25 15,-24-25-15,49 25 32,1-25-1,-50 0-15,99 25 15,-100-25-31,26 0 15,-25 0-15,25 0 0,123 0 16,100 0 15,-248 0-15,0 0-16</inkml:trace>
  <inkml:trace contextRef="#ctx0" brushRef="#br0" timeOffset="208154.7614">11757 16173 0,'0'-25'250,"124"25"-234,0 0 0,-99 0-16,74 0 15,-24 0 1,24 0-16,-74 0 15,25 0-15,98 0 16,-123 0 0,50 0-1,-26 0 17,50 0-1,-74 0-31,25 0 15,-25 0-15,49 0 32,-49 0-32,0 0 15,-1 0 17</inkml:trace>
  <inkml:trace contextRef="#ctx0" brushRef="#br0" timeOffset="209981.6171">11832 16396 0,'-25'25'172,"50"-25"-141,24 0-31,1 0 0,74 0 16,-25 0 15,-74 0 63,0 0-94,0 0 15,124 0 17,49 0-1,-148 0-31,74 0 16,-100 0-16</inkml:trace>
  <inkml:trace contextRef="#ctx0" brushRef="#br0" timeOffset="217066.6855">17661 16024 0,'25'0'141,"24"0"-126,26 0 16,-50 0-31,-1 0 16,26 0-16,0 0 31,-26 0-31,1 0 32,0 0-32,0 0 15,0 25 16,24-25-15,-24 0-16,0 24 16,24-24 15,-24 0 63,0 0-79,25 25 1,-26-25 0,26 0-1,0 0 1,49 25 15,50-25 0,24 25 1,-148-25-32,149 49 31,-125-49-31,51 25 15,-51-25 1,100 25 0,-124-25-1,49 25 1,75 0 15,0-1 0,-50 1-15,-24-25 15,-51 0-31,51 25 16,74 0 15,123 25 0,76-26 1,-125 1-1,-74-25 0,-124 0-31,148 0 31,-148 0-31,74 0 16,199 25 15,-75-25 1,-74 0-17,49 0 16,-173 0-31,50 0 32,-51 0-32,249 0 31,-248 0-31,223-124 31,-198 99-31,173-124 31,-198 149-31,99-124 32,-50 25-17,1-50 17,-51 100-32,26-51 15,24-123 16,-49 25 1,-25 98-1,0-48 0,0 123-31,0 0 16,-74-124 15,-1 0 0,-49 1 1,-24 48-1,48 76-16,-123-51 17,149 50-32,49 25 15,-25-25 1,1 1-16,-150-26 16,174 50-1,-74-25 1,74 25-16,1-25 0,-51 25 15,-198-49 17,25 49-1,199 0-31,-150-25 16,150 25-16,-398 0 31,224 0-16,-149-25 17,-25 25-1,174 0 0,-25 0 0,198 0-31,-99 0 16,-223 0 15,25 0 1,74 0-17,-99 50 16,347-50-31,-173 49 32,-1 26-1,100-1 0,99-49-31,-74 74 31,49-74-31,0 50 32,0-1-17,0 50 17,25-99-32,-24 24 15,24 150 16,0-100 1,0-49-1,0 49-15,0-50-1,0-24 1,0 50 15,0-50-31,0-1 16,0 1-1,0 0 1,0 0 0,24 24-1,-24 1 1,25-25-16,25 49 31,-50-24-15,25-25-1,0 24 1,-1-24 15,26 0-15,-25 24-1,49-24 1,-24-25 0,-25 0-16,49 25 15,-49-25 1,0 0-16,-25 25 16,49-25-16</inkml:trace>
  <inkml:trace contextRef="#ctx0" brushRef="#br0" timeOffset="218939.2825">6127 16148 0,'25'0'62,"272"25"-31,75-1 1,-347-24-32,50 0 15,-26 0-15,50 0 32,50 0-1,-124 0-31,99 0 15,-99 0-15,49 0 32,-49 0-32,25 0 15,-26 25 1</inkml:trace>
  <inkml:trace contextRef="#ctx0" brushRef="#br0" timeOffset="219704.6093">6424 16421 0,'0'25'109,"0"-1"-109,25 1 16,25 0 0,-25-25-16,24 25 0,1 0 15,-25-25-15,148 49 31,-98-24 1,-50-25 155</inkml:trace>
  <inkml:trace contextRef="#ctx0" brushRef="#br0" timeOffset="224420.0927">18926 16421 0,'25'0'125,"0"0"-110,24 0-15,1 0 16,-25 0-16,123 0 16,1 49 15,-74-49-16,-26 0 1,1 0 15,0 0-15,-26 0 0,76 0 15,-1 0 0,-74 0-31,24 0 16,-24 0-1,0 0 1,0 0-16,-1 0 16,26-24-16,-25 24 15,0-25 1,24 25 15,-49-25-31,25 25 31,0-25-15,49-25 0,-24 1-1,49-1 16,-49 1 1,-26 49-32,1-25 15,0-25 1,25 1 0,-1 24-1,51-50 16,-26 1 1,-74 49-17,50 0 1,-1-24 0,26-1-1,-51 1 1,26 24 15,-25-25 0,0 50-31,-25-25 16,24 25 0,1-24-1,0-1 1,-25-25 15,25-24 0,-25 49-31,0 0 16,25-25 0,-25 1-1,0-26 1,0 51-1,0-100 17,0 99-32,0-50 31,0 51-31,-25-1 0,25 0 31,-25 25-31,0-50 16,25 26 15,-25-1-15,1-25 15,-1 50-15,0-25-1,0-24 1,-24 24-1,24 0 1,-25-24 15,-24 24 1,49 25-32,-25-25 15,-24 0 1,-1 0-1,26 25 17,-100-49-1,25 24 0,74 25-15,26 0-16,-26-25 15,25 25-15,-24-25 16,-1 25 0,0-25 15,26 25-31,-76 0 31,76 0-31,-51 0 16,1 0-1,24 0 1,-24 0-16,49 0 16,-50 0-16,-73 0 31,98 0-15,-74 0-1,99 0-15,-24 0 16,24 0-16,-50 0 15,51 0-15,-26 0 16,-24 0 0,-1 0-1,-24 0 17,0 0-1,49 0-31,0 25 15,26-25 1,-26 50 0,0-50-1,1 25-15,24-25 0,-49 49 16,-1-24 0,50 0-1,-49 25 1,49-26-1,-24 26 1,24-25 0,0-25-16,0 49 15,0-24 1,1 0-16,-1 99 31,-25 0 0,50-99-31,0 0 16,0-1-16,-25-24 16,25 50-1,0-25-15,0 0 0,0-1 16,-24 26 0,-1 24 15,25 1 0,0-50-31,0 0 0,0-1 16,0 26-1,0-25 1,0 49 0,0 25 15,0 1 0,0-76-15,0 1-1,25 0 1,-25 0 0,24 24-1,76 51 16,-26-26 1,-49-49-32,24 0 15,26 49 1,24-24 0,-74-50-16,74 24 31,-74-24-31,24 0 0,1 25 31,-25-25-31,49 0 16,-49 0-16,0 0 15,0 0 1,0 0 0,49 0-1,-24 0 1,74 0 15,-25 0 0,-74 0-31,49 0 16,-24 0 0,24-25-1,0 25 1,174-99 15,-148 74 0,-75 1-15,-1-1 93</inkml:trace>
  <inkml:trace contextRef="#ctx0" brushRef="#br0" timeOffset="232149.8235">21679 16371 0,'25'0'172,"50"0"-157,49 0 1,-75 0-16,199 0 16,-173 0-1,297 0 17,-223 0-17,-1 0 1,1 0 15,-50 0 0,-74 0-31,0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2:59:56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11410 12750 0</inkml:trace>
  <inkml:trace contextRef="#ctx0" brushRef="#br0" timeOffset="1171.34">16173 11509 0</inkml:trace>
  <inkml:trace contextRef="#ctx0" brushRef="#br0" timeOffset="2747.6382">17190 11857 0,'24'0'235,"100"0"-220</inkml:trace>
  <inkml:trace contextRef="#ctx0" brushRef="#br0" timeOffset="12628.7938">4217 7317 0,'0'25'203,"25"-25"-172,-1 0-31,1 0 0,0 0 0,-25 25 0,25-25 16,0 0-16,-1 0 78,1 0-78,-25 25 16,75-25-1,-1 0 17,-49 0-32,0 0 0,-1 0 15,76 25 17,-76-25-32,101 24 31,-101-24-31,1 0 15,0 0-15,0 0 16,0 0 0,24 0-1,1 0 17,123 0-1,-148 25-31,99-25 15,-25 0 1,-24 0 0,-50 0-1,148 0 17,-148 0-32,149 0 15,-149 0 1,74 0-1,-74 0-15,49 25 16,-49-25-16,24 0 16,26 0-1,-1 0 1,-49 0-16,74 0 31,-74 0-31,0 0 16,124 50-1,-100-50 1,-24 0-16,50 0 31,-51 0-31,26 0 0,-25 0 16,99 0 15,0 0 0,-75 0-15,-24 0-16,25 0 16,-25 0-1,24 49 1,50-49 0,100 0 15,-75 25-16,25-25 1,-100 0 15,1 0-15,-25 0 0,173 0 15,174 74 0,-297-74-31,-26 25 0,-24 0 0,25-25 0,-1 0 16,1 0-16,74 25 15,-99-25-15,24 25 16,1-25-16,-25 0 0,99 24 16,-25 1-1,75-25 16,-50 0 1,-75 0-17</inkml:trace>
  <inkml:trace contextRef="#ctx0" brushRef="#br0" timeOffset="15386.3626">17537 7541 0,'50'0'172,"-26"0"-157,51 0 16,-50 0-31,24 0 16,75 0 0,-74 0-1,-1 0 1,1 0 0,-25 0 15,-75 0 266,-49 0-297,49 0 15,1 0 17,24 0-17,-25 0 16,26 0-15,-76 49 15,76-49-31,-1 0 16,-25 0 0,0 25-1,1 0 1,-1-25 31,75 0 421</inkml:trace>
  <inkml:trace contextRef="#ctx0" brushRef="#br0" timeOffset="27123.1991">10319 8731 0,'-25'25'187,"50"-25"-171,173 74 15,-148-74-31,24 0 0,25 0 16,-49 0-16,24 25 15,-49-25-15,0 25 16,0-25 0,0 0-16,-1 0 15,1 0-15,0 0 31,25 0-15,-26 25 0,1-25-1,0 0 17,0 0-17,0 0 1,24 0 15,1 0 0,0 0-31,49 0 16,-25 0 0,-49 0-16,0 0 15,0 0 32,-1 0-16,1 0-15,0 0 0,25 0-1,-26 0 1,51 0-1,74 0 17,-50 0-1,-50 0-15,-24 0-16,25 0 15,-25 0 1,0 0-1,24 0-15,50 0 47,25 0-31,-99 0 0</inkml:trace>
  <inkml:trace contextRef="#ctx0" brushRef="#br0" timeOffset="29934.0371">13717 8855 0,'-25'0'219,"25"25"-203,25-25-1,0 0-15,49 0 16,50 0 15,-99 0 0,0 0-15,0 0 0,-1 0-16,26 0 46,-25 0-14,0 0-1,-1 0-31,1 0 16,25 0-1,-1 0-15,26 0 16,-50 0-16,0 0 15,74 0-15,-74 0 16,173 0 0,-173 0-16,99 0 31,-99 0-31,-1 0 0,1 0 16,0 0-16,25 0 15,-1 0 1,-24 0-16,49 0 15,26 0 1,-76 0-16,1 0 0,149 0 16,-50-25 15,-99 25-31,74-25 16,25 25-1,-25-24 1,-74-1-1,25 25 1,-1 0 31,26 0-31,-51 0-1,1 0 1,25 0-1,24 0 1,1 0 0,-26 0 15,-24 0 0</inkml:trace>
  <inkml:trace contextRef="#ctx0" brushRef="#br0" timeOffset="34230.1199">17835 7590 0,'0'-25'94,"24"25"-63,1-24-15,0-1 15,-25 0 0,25 25 16,-25-25-31,49 0 15,-49 1-31,25-51 31,-25 50-31,25 1 16,-25-1-16,0 0 15,0 0-15,25-24 16,0 24 0,-1-124 15,-24 99 0,0 26-31,0-1 31,0 0-15,0-25 15,0 25 47,0 1-62,0-1 0,0 0 15,-24-49-16,-1 49 1,0 0 15,0 0-15,0 0 0,1 1 15,-1-1 31,0 0-30,0 0 14,-24 25-30,24-25 0,-25 1-1,25 24 1,1 0-16,-1-25 16,0 25-16,0 0 15,-24-25 1,-26 25-1,-24 0 17,24 0-1,51 0-15,-1 0 15,0 0-16,0 0 17,0 0-32,-24 0 31,49 25-15,-25-25-16,25 25 15,-25-1-15,25 1 16,0 0-1,-25-25 1,25 25-16,-24 49 31,24-24-15,-25-1 0,25-24-16,0 50 15,0-1 1,0-49-16,0 25 15,0-26 1,0 1-16,0 0 16,0 0 15,0 0 0,0-1-31,0 1 0,0 0 16,0 0-1,0 0 1,0-1-16,0 1 16,0 0-16,0 25 31,25-1 0,-1 1-31,-24-25 31,25-1-15,-25 1-16,25 0 31,0 49 1,0-74-32,-1 75 31,-24-50-16,25-1-15,0 1 32,0 0-17,-25 0 32,25-25 0,-25 25-47,49-25 31,1 0 1,24 0-1,-49 0-16,25-25 17,-25 25-1,-1 0-15,26-25 15,-25 0 0,0 0-15,-1 1 15,1 24-31,0-25 16,0 0-16,24-25 31,-24 26-31,0-1 31,-25 0-31,0-25 16,0 26 15,0-1-31,0 0 16,25-25 15,-25 1 0</inkml:trace>
  <inkml:trace contextRef="#ctx0" brushRef="#br0" timeOffset="54115.6645">26219 8855 0,'24'0'250,"76"0"-218,-76 0-32,1 0 15,25 0 16,-25 0 1,-1 0-17,1 0 17,0 0-32,0 0 15,0 0-15,24 0 31,-24 0-15,25 0 15,-26 0 32,26 0-48,-25 0 17,0 0-1,-1 0 47,1 0 547</inkml:trace>
  <inkml:trace contextRef="#ctx0" brushRef="#br0" timeOffset="77415.6367">9351 10021 0,'25'0'234,"273"0"-203,297 25 0,-545-25-31,-25 25 0,74-25 32,-74 0-32,74 0 15,-74 0-15,-1 0 0,76 0 16,-26 0-16,-49 0 16,0 25-16,24-25 0,174 0 31,-49 0 0,-149 0-31,49 0 16,26 0-1,-26 0 1,-24 0 0,-26 0-1,125 0 16,-99 0-31,-25 0 16,-1 0 0,1 0-1,0 0 1,-25-25 0,25 25-1,0 0 110</inkml:trace>
  <inkml:trace contextRef="#ctx0" brushRef="#br0" timeOffset="109557.9296">13519 11782 0,'24'0'407,"1"0"-392,0 0 1,0 0-16,0 0 16,-1 0-16,1 0 15,25 0 1,-1 0-1,26 0 1,24 25 15,-49-25 1,-1 0-17,-24 0 1,0 0-16,24 0 31,-24 0-15,25 0 15,49 0 0,-74 0-31,0 0 16,49 0-1,-24 0 1,-25 0 0,99 25 15,-75-25 0,1 0-15,24 0 15,25 0-15,-49 0-1,99 0 17,-50 0-1,-74 0-31,0 0 0,-1 0 15,1 0-15,0 0 32,0 0-32,0 0 15,99 0 17,-50 0-1,-49 0-16,0 0 1,0 0 15</inkml:trace>
  <inkml:trace contextRef="#ctx0" brushRef="#br0" timeOffset="159058.7145">13146 13047 0,'25'0'297,"99"0"-281,-74 0-16,74 0 31,-74 0-31,49 0 16,74 0 15,-73 0 0,-1 0-15,-74 0-16,99 0 31,-100 0-31,1 0 0,25 0 16,-25 0-16,173 0 31,-173 0-15,124-25-1,24 1 32,1 24-16,-124 0-31,74 0 16,-100 0-16,175 0 31,-174 0-31,74 0 16,124 0 15,0 0 0,-198 0-31,124 0 16,-124 0 0,148 0-1,-148 0-15,99 0 31,75 0 1,-174 0-32,99 0 31,-100 0-31,1 0 0,124 24 31,49 1 0,-148-25-31,173 0 32,75 25-1,-224-25-31,150 0 16,-175 0-1,75 25 1,-99-25-1,0 0 1,99 0 15,-25 25 1,100-1-17,-26-24 16,-148 0-31,0 0 16,0 0 0,24 0-1,-24 0 1,0 25 0</inkml:trace>
  <inkml:trace contextRef="#ctx0" brushRef="#br0" timeOffset="168505.3108">4142 14362 0,'0'-25'110,"25"0"-95,0 25-15,99-25 16,99 1 15,50-1-15,-149 25 0,-99 0-1,0 0-15,0 0 16,-1 0-16,1 0 15,0 0-15,99 0 32,25 0-1,-124 0-31,49 0 16,0 0-1,1 0 1,-1 0 15,100 0 0,0 0 1,-125 0-17,1 0 1,-25 0-16,24 0 15,-24 0-15,25 0 16,198 25 15,-224-25-31,224 24 32,-173-24-32,-25 0 15,74 0-15,-25 0 16,-50 0 15,-24 0-31,25 0 16,-25 0-16,148 0 31,1 25 0,-149-25-31,49 0 16,25 0-1,-49 25 1,-1-25 0,51 25 31,-75-25-47,74 25 15,-74-25 1,24 0-1,-24 0-15,0 0 16,0 0-16,-1 0 16,1 0-1,25 0 17,-25 0-1,-1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03:08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18951 7615 0,'25'0'31,"-1"0"-15,1 0 15,25 0 0,-25 0-31,49 0 16,-49 0 15,24 0-31,26 0 31,-1 0-15,1 0 0,-51 0-16,26 0 31,-25 0-31,0 0 16,0 0-1,-1 0-15,26 0 16,24 0-1,26-25 1,-26 0 0,25 25 15,-49 0 0,-25 0-31,24-24 31,-24 24-31,0 0 16,0 0-16,24 0 16,-24 0-1,74 0 17,-49 0-1,-25 0-31,24 0 15,1 0 1,-25 0 0,-1 0-1,1 0 17,25 0-1,-25 0 47</inkml:trace>
  <inkml:trace contextRef="#ctx0" brushRef="#br0" timeOffset="2590.3138">9004 7590 0,'25'0'157,"99"0"-126,0 0-16,-99 0-15,49 0 16,75 0 15,-25 0 1,-25 0-1,-74 0-31,74 0 15,-74 0-15,0 0 16,49 0 0,50-25 15,-49 25 0,-26 0 0,-24 0-15,0 0 93</inkml:trace>
  <inkml:trace contextRef="#ctx0" brushRef="#br0" timeOffset="7979.5287">25202 7565 0,'24'0'78,"1"25"-63,0-25-15,0 0 16,0 25 0,24-25-1,199 25 16,-198-25-31,297 0 47,-297 0-47,24 0 0,75 0 16,-124 0-16,74 0 16,-49 0-1,-1 0-15,50 0 47,75 0-16,-149 0-31,24 0 16,26 0 0,-50 0-16,24 0 15,-24 0-15,0 0 172,0 0-63,0 0-93,49 0 0,25 0 15,-74 0-31,0 0 16,0 0-16,-1 0 31</inkml:trace>
  <inkml:trace contextRef="#ctx0" brushRef="#br0" timeOffset="59270.0955">14833 9029 0</inkml:trace>
  <inkml:trace contextRef="#ctx0" brushRef="#br0" timeOffset="98318.5771">22870 8880 0,'25'0'296,"173"0"-264,-173 0-32,0 0 0,0 0 0,24 0 15,1 0-15,-25 0 16,24 0 15,26 0 0,-51 0-15,1 0 47,0 0-48,0 0 16,0 0 1,-1 0-1,1 0-15,0 0-1,49 0 1,-24 25-16,248 24 15,-224-49-15,174 25 16,-25 0 0,1-25-1,-125 0 1,-74 25 0,0-25 46,-1 0-46,51 0-1,-50 0 1,-1 0 0,1 0-1,0 0 1,25 0-1,-1 0 1,75 0 0,-99 0-16,124-25 15,-124 25-15,24 0 16,-24 0-16,0 0 0,0 0 16,-1 0-1</inkml:trace>
  <inkml:trace contextRef="#ctx0" brushRef="#br0" timeOffset="110408.7583">15329 8905 0,'25'0'593,"0"0"-561,0 0-32,0 0 0,-1 0 15,1 0-15,0 0 0,0 0 16,0 0-16,-1 0 16</inkml:trace>
  <inkml:trace contextRef="#ctx0" brushRef="#br0" timeOffset="121931.1007">8607 11609 0,'0'-25'328,"25"25"-312,49 0-1,-49 0 1,0 0-1</inkml:trace>
  <inkml:trace contextRef="#ctx0" brushRef="#br0" timeOffset="124469.8032">9550 11609 0,'25'24'203,"24"-24"-172,75 50 0,-74-50-15,24 25 15,1 0 1,-26-1-17,-24-24 16,0 0-15,0 0-16,49 0 47,-24 0-31,-25 0 15,-1 0 0,1 0 422,-25-24-218,0-1-220,-25 25 48,1-25-63,-1 25 47,0 0-32,0-25-15,0 25 16,-24 0-1,-1 0 1,50-25 0,-25 25 15,0 0-15,1 0 109,-1 0-125,0 0 15,-25 0 1,-74 0-1,75 0 1,-1 0-16,1 0 16,24 0-1,0 0 1,0 0 31,-24 0-16</inkml:trace>
  <inkml:trace contextRef="#ctx0" brushRef="#br0" timeOffset="126964.3662">8706 11733 0,'25'0'125,"0"0"-109,0 0 0,0 0 499,-25-25-499,0 0 31,0 0 47,-25 0 124,0 25-202,25-24 0,-25-1-16,0 25 15,1-25-15,-1 25 16,0-25-1,25 0 1,0 50 328,25-25-344,0 25 15,-1-25 1,1 0 93,-25 25-93,25-25 47</inkml:trace>
  <inkml:trace contextRef="#ctx0" brushRef="#br0" timeOffset="167598.9693">8334 11633 0</inkml:trace>
  <inkml:trace contextRef="#ctx0" brushRef="#br0" timeOffset="177343.0922">23440 11534 0,'25'0'250,"149"0"-218,74-25-1,-223 25-31,74-24 31,-74 24-15,0 0-1,49-25 17,0 25-17,-49 0 16,0-25-31,25 25 16,98 0 31,26-25-16,-149 25-31,49-25 16,-49 25-16,25 0 31,-26 0-31,1 0 16</inkml:trace>
  <inkml:trace contextRef="#ctx0" brushRef="#br0" timeOffset="199062.3236">9649 14238 0,'25'0'218,"99"0"-218,322 0 32,174 74-1,-372-49-16,-24-25 1,-125 0 15,-74 0 1</inkml:trace>
  <inkml:trace contextRef="#ctx0" brushRef="#br0" timeOffset="204724.5704">26591 14213 0,'-25'-25'141,"149"0"-110,-50-24 0</inkml:trace>
  <inkml:trace contextRef="#ctx0" brushRef="#br0" timeOffset="206775.6364">27260 14238 0,'25'-25'313,"0"25"-282,0 0-15,0 0 15,-1 0 0,1 0-15,0 0-16,25 0 31,-26 0-31,26 0 31,74-74-15,-50 24 15</inkml:trace>
  <inkml:trace contextRef="#ctx0" brushRef="#br0" timeOffset="212270.1713">28352 14114 0,'25'0'203,"-1"0"-203,150-25 32,24 0-17,-24 0 1,-149 25 0,223 0 15,-198 0-31,49 0 15,0 0 1,-74-24 31,0 24 578</inkml:trace>
  <inkml:trace contextRef="#ctx0" brushRef="#br0" timeOffset="216029.632">28302 14213 0,'25'0'188,"25"0"-173,396-25 16,50 25 1,-446 0-32,24-25 0,149 25 31,-198 0 0</inkml:trace>
  <inkml:trace contextRef="#ctx0" brushRef="#br0" timeOffset="234777.0412">26318 14238 0,'25'0'250,"247"0"-219,-222 0-31,198 0 32,-223 0-32,24 0 0,1 0 31,-25 0 188,0 0-204,347 0 1,-50 0 15,-74 0-15,-74 0 15</inkml:trace>
  <inkml:trace contextRef="#ctx0" brushRef="#br0" timeOffset="236173.1145">26367 14486 0,'0'-25'31,"0"0"-31,0 1 16,25 24 15,0 0-16,-25-25-15,74 25 32,-24 0-17,0-25 1,98 25 15,-73-25 0,-26 25-15,-24 0-16,0 0 16,74 0-1,25 0 1,75 0 15,-26 0 0</inkml:trace>
  <inkml:trace contextRef="#ctx0" brushRef="#br0" timeOffset="237876.3526">28699 14337 0,'0'-25'172,"25"0"-172,0 25 0,99-49 15,-25 24 1,50 0-1,-100 25 17,-24-25-32,25 25 15,24 0 1,-74-24-16,50 24 16,-25 0-1,-1 0 1,51 0 15,24-50 0</inkml:trace>
  <inkml:trace contextRef="#ctx0" brushRef="#br0" timeOffset="241823.2917">28377 14511 0,'0'25'16,"0"-1"15,24-24 16,1 0-32,25 0 1,-25 0 15,-1 0 1,1-24-17,25 24 1,74-25 15,-25 0 0,-49 25-15,-1-25 15,-24 25 110,-25-25-141,25 25 31,0-24 0</inkml:trace>
  <inkml:trace contextRef="#ctx0" brushRef="#br0" timeOffset="264581.6018">26690 14163 0,'-25'0'171,"25"-24"-155,25 24 0,0 0-16,-1-25 31,1 25 188,0 0-204,0 0-15</inkml:trace>
  <inkml:trace contextRef="#ctx0" brushRef="#br0" timeOffset="265763.2878">27211 14114 0,'25'0'172,"24"0"-172,-24 0 15,49 0 1,125-25 0,24 25-1,-99-25 1</inkml:trace>
  <inkml:trace contextRef="#ctx0" brushRef="#br0" timeOffset="266100.749">27930 14064 0</inkml:trace>
  <inkml:trace contextRef="#ctx0" brushRef="#br0" timeOffset="292914.8541">8111 11609 0,'-25'24'141,"50"51"-95,0-75-30,0 25 15,0-25 79,-1 24-95,1-24 1,0 0-16,49 0 31,1 25-15,-50-25-1,-1 0-15,51 25 16,-50-25 0,-1 0-16,26 0 15,-25 0 1,0 0-16,-1 0 0,1 0 0,0 0 0,99 0 16,-50 0-1,-24 0 16,-25 0-15,0 0-16,0 0 16,24 0-16,1 0 15,-25 0 1,49 25 0,50-25 15,50 49 0,-150-49-31,1 0 0,0 0 16,49 0-1,-49 0 1,25 25 0,-1-25 15,26 25-31,-1-25 0,-49 0 15,0 0 1,0 0-16,24 25 16,-24-25-16,0 25 15,0-25 1</inkml:trace>
  <inkml:trace contextRef="#ctx0" brushRef="#br0" timeOffset="295310.8249">10344 11906 0,'0'-25'187,"0"1"-171,0-1 15,0-74 1,0 24-1,0 50 0,-25 25-15,25-24 46,-25-1 126,0 25-173,-49-50 1,-25 25 0,74 25-16,-50-24 15,26 24-15,49-25 16,-25 25-16,-25-25 0,25 25 15,-49-25 1,49 25 0,0 0-1,1 0 1,-26 0 15,-99 0 0,124 0-15,-123 0 0,24 0-1,0 0 1,99 0-16,-124 0 16,74 0-16,51 0 15,-1 0-15,-50 0 16,1 0-1,0 0 1,24 0 0,0 0-16,26 0 15,-26 0-15,25 0 0,-24 0 16,-1 25 0,-24 0 30,49-25 17,0 25 31,0-25-79,25 24 1,-25-24-16,25 50 16,0-25-1,0 24 32,0-24-31,0 0 62</inkml:trace>
  <inkml:trace contextRef="#ctx0" brushRef="#br0" timeOffset="296893.2163">10021 11881 0,'50'0'78,"-25"0"-78,-1 0 0,26 0 0,-25 0 15,0 0-15,-1 0 0,1 0 16,149 0 0,-50 0 15</inkml:trace>
  <inkml:trace contextRef="#ctx0" brushRef="#br0" timeOffset="350413.9405">14213 15850 0,'0'-25'187,"0"-74"-155,74-50-1,-49 125-16,-25-1-15,25 0 16,25 25 0,-1 0 15,-24 0-31,74 0 47,1 74-16,-51-49-15,-49 0-1,0 0 1,0 99 15,0 25 0,-25-100-31,-24 26 16,49-1 0,-50-24-1,50-26-15,-25 1 16,25 0 0,0 0 15,-24 24-16,24-24 142,49-25-142,-24 0-15,0 0 0,74 0 16,-74 0 0,0 0-1,-1 0 1,26 0-1,-25 0 17,0 0-17,-1 0 1,26-25 0,0 25 15,-26-24-31,51-1 31</inkml:trace>
  <inkml:trace contextRef="#ctx0" brushRef="#br0" timeOffset="351366.1806">15528 16173 0,'0'24'219,"0"1"-219,0 0 16,0 0-1,0 49 1,0-49 15,-25 0 32,25 0 15</inkml:trace>
  <inkml:trace contextRef="#ctx0" brushRef="#br0" timeOffset="354199.0324">15875 15106 0,'74'0'438,"150"0"-423,-125 0 1,199 0 0,-199 0-16,174 0 15,-249 0-15,51 0 16,-50 0 0,-1 0 109,-24 99-94,0 50-16,0-124 1,-24 49 0,24-49-16,-25 124 15,0-149-15,25 25 16,-25 74 0,0-49-1,-24 98 16,24-24 1,25-99-32,-25 25 15,25-25 1,0 24 0,-25-49 46,25 25-46</inkml:trace>
  <inkml:trace contextRef="#ctx0" brushRef="#br0" timeOffset="354733.206">16520 15949 0,'25'-24'78,"248"-26"-47,-224 50-31,75-25 16,-74 0-16,99 25 0,-100 0 15,1 0-15,-25 0 0,-1 0 0</inkml:trace>
  <inkml:trace contextRef="#ctx0" brushRef="#br0" timeOffset="355497.2423">17587 14883 0,'24'0'62,"1"0"-46,50 149 15,-75-100-31,24 1 16,1-25-16,0 74 15,-25-50-15,0 51 16,0 24 0,0 0-1,0 25 17,0 24-1,-25-173-16,0 75 1,25-51 0,-24-24-16,-26 50 15,0-50-15,1 50 16,-348-26 0</inkml:trace>
  <inkml:trace contextRef="#ctx0" brushRef="#br0" timeOffset="356465.2241">14089 15180 0,'-25'0'0,"-24"50"16,-1 49-1,0 25 1,26 0 0,-26 50-1,25-25 1,25 173 15,0-148 0,0-149-31,0 24 0,25 51 16,25-26 0,-1-24 15,-24-1-16,25 1 17,-26-50-17</inkml:trace>
  <inkml:trace contextRef="#ctx0" brushRef="#br0" timeOffset="357301.208">19397 15776 0,'50'0'109,"49"0"-109,-49 0 16,223 0-1,-249 0-15,76 0 16,-51-25-1</inkml:trace>
  <inkml:trace contextRef="#ctx0" brushRef="#br0" timeOffset="357847.1676">19496 16197 0,'25'0'109,"25"0"-93,173 0-1,-49 0 16,-125 0-31,1 0 16</inkml:trace>
  <inkml:trace contextRef="#ctx0" brushRef="#br0" timeOffset="359017.4693">21530 15801 0,'0'-25'78,"0"0"-62,0 0-1,0 0-15,0 1 0,0-76 32,149 1-1,-49 74-15,-26 1 15,0 24-16,-49 0 1,25 0-16,-25 0 31,-1 0 1,-24 49-17,0 50 1,0 25-1,-49-24 1,-100 48 15,99-98 1,50-25 61,248-25-77,-148 0-16,371 0 31,-422 0-31,76 0 16</inkml:trace>
  <inkml:trace contextRef="#ctx0" brushRef="#br0" timeOffset="360759.6679">9897 16694 0,'25'24'110,"0"26"-95,24 24 1,-49-24-16,25 24 16,0-49-1,-25 25 1,0-1 0,25-49 62,0 0-31,-1 0-47,1-24 15,74-125 1,-74 124-16,124-124 31,-124 124 0,0 25 110,-1 0-125,-24 25-1,0 0-15,0 0 16,25 24-1,-25 1 17</inkml:trace>
  <inkml:trace contextRef="#ctx0" brushRef="#br0" timeOffset="362047.4929">10815 16644 0,'49'0'15,"-98"0"-15,123 0 32,-49 0-32,0 0 47,0 0-16,-1 0-16,1 0 17,0 25-17,-25 0-15,0-1 16,0 1 0,0 25 30,0-25-14,0-1-1</inkml:trace>
  <inkml:trace contextRef="#ctx0" brushRef="#br0" timeOffset="362531.5314">11385 16644 0,'25'0'93,"-25"74"-61,0-24-1,0-25-15,0 0 15</inkml:trace>
  <inkml:trace contextRef="#ctx0" brushRef="#br0" timeOffset="362996.4555">11509 16371 0,'25'0'110</inkml:trace>
  <inkml:trace contextRef="#ctx0" brushRef="#br0" timeOffset="364069.6963">11633 16446 0,'0'24'63,"0"1"-48,25-25-15,-25 50 32,25-50-32,-25 74 15,0-49-15,0 0 16,25 24 15,0-24 16,-1-25 62,26 0-93,49-99 15,-24 25 1,-51 74 14,1 0-30,0 0 15,0 0-15,0 0 46,-1 0-46,-24 24 0,0 1-1,0 0 1,0 0 0,0 0-16,0-1 15,0 1 1</inkml:trace>
  <inkml:trace contextRef="#ctx0" brushRef="#br0" timeOffset="367472.8466">16793 16743 0,'25'-25'109,"-1"25"-109,299-148 32,-298 148-32,247-124 31</inkml:trace>
  <inkml:trace contextRef="#ctx0" brushRef="#br0" timeOffset="368149.0912">17165 16867 0,'25'0'125,"24"0"-109,100-25-1,-25-24 17,-99 49-32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08:19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6970 6400 0,'25'0'250,"0"0"-234,49 0 15,-24 0 0,-25 0-31,-1 0 32,1 0-17,50 0 1,-26 0-1,-24 0-15,248 0 32,-224 0-32,199 0 31,-223 0-31,75 0 31,-76 0-31,1 0 0,25 0 16,-25 0-16,-1 0 15,26 0 1,74 0 15,-99 0-31,74 0 16,-49 0-16,-26 0 16,26 0-16,74 0 31,-99 0-31,124 0 31,-50 24 0,-49-24-31,-1 0 32,-24 0-17,0 0-15,49 25 16,25-25 15,50 25-15,149 0 15,-25 0 0,-199-25-31,-24 24 0,-1-24 0,1 0 16,0 0-16,-1 0 0,224 25 15,-199-25 1,-49 0-16,50 0 0,49 25 16,0-25-1,0 25 1,-50-25 0,-24 0-1,-25 0 1,-1 0 15,1 0-15,0 0-1,0 25 17,24-25-17,-24 0 1,0 0-1,0 0 64,0 0-64</inkml:trace>
  <inkml:trace contextRef="#ctx0" brushRef="#br0" timeOffset="9874.9028">13965 8880 0,'-25'0'125,"50"0"-125,248-50 31,-224 50-31,224 0 16,-198 0-16,297-74 31,-273 74 0,-49 0 0,-26 0-15,1 0 0,0 0-1,49 0 17,1 0-17,-25 0 1,-26 0 15</inkml:trace>
  <inkml:trace contextRef="#ctx0" brushRef="#br0" timeOffset="109963.6546">8706 2356 0,'25'0'313,"0"0"-313,25-24 15,-26 24-15,1 0 32,0 0-1,25 0-16</inkml:trace>
  <inkml:trace contextRef="#ctx0" brushRef="#br0" timeOffset="116866.3143">11187 10021 0,'25'-25'188,"49"0"-173,-49 25 1,149-24-1,-150 24-15,51 0 16,123 0 15,-148 0 1,-25 0-1,-1 0-16,1 0 17,0 0-17,99 0 17,-74 0-1</inkml:trace>
  <inkml:trace contextRef="#ctx0" brushRef="#br0" timeOffset="119727.4481">12254 10096 0,'49'0'297,"-24"0"-281,49 0-1,-49 0 1,25 0-16,-1 0 31,-24 0-15,0 0-16,49 0 15,-49 0-15,74 0 32</inkml:trace>
  <inkml:trace contextRef="#ctx0" brushRef="#br0" timeOffset="132250.9963">13667 9947 0,'50'0'234,"99"0"-234,49 0 31,-99 0-31,-49 0 0,-25 0 0,24 0 16,26 24 15,24 1-15,-74-25-1,25 0 1,-26 25 0,1-25-16,-25 25 15,25-25-15</inkml:trace>
  <inkml:trace contextRef="#ctx0" brushRef="#br0" timeOffset="138576.8548">10220 11137 0,'24'0'250,"26"0"-234,-25 0 15,0 0-16,24-25 1,1 25 15,-1 0 1,-24 0-1,0 0-16,0 0 1,0 0 0,-1 0 15,26 0 0,-25 0-15,0 0-16,-1 0 62,1 0-30,25 0-1,-25 0-16,-1 0 1,1 0 15,0 0 47,0 0-15,0 0-32,24 0-15,1 0-1,24 0 1,-24 0 0,0 0-1,-26 0 1,1 0 62,0 0-62,0 0-1,0 0 1,-1 0 0,51 0 15,-50 0 0,-1 0 0,1 0-15,0 0-16,0 0 16,49 0 15,100 0 0,-125 0-15,-24 0-1</inkml:trace>
  <inkml:trace contextRef="#ctx0" brushRef="#br0" timeOffset="143338.5059">12799 11237 0,'25'0'93,"0"0"-61,0 0-17,-1 0 1,26 0 0,-25 0-1,0 0 1,-1 0-1,1 0 1,0 0 15,49 0-15,-49 0 0,0 0-1,25 0 1,-25 0 15,-1 0 0,1 0-15,0 0 390,0 0-156,74 0-234,0-25-1,-49 0 1,-1 0 0,-24 0-1,0 0 79,0 25-78,-25-24-16,0-1 15,25-25 1,-25-24 15,0 24 0,0 25-15,0 1 0,0-1-1,0-25 1,0 1 0,0 24-1,-25-25 16,25 25 1,-25 1-32,0-1 15,25 0 1,-25 0 0,1 0 15,-1 1-16,25-1 17,-25 25-32,0-25 15,0 25-15,1 0 32,24-25-17,-50 0-15,25 25 16,0-24 15,-49 24-15,49 0-1,0 0 1,1-25-16,-1 25 0,-25 0 16,25 0-1,-24-25 16,-1 25 1,25 0-32,0 0 15,1 0 17,-1 0-17,0 0 1,0 0 15,0 0-31,1 0 31,-1 0-15,0 25-16,25 0 16,-25-1-1,0-24-15,25 25 16,-24 0-1,-1 25 1,0 24 15,25-49-15,0 24 0,-25-49-16,25 50 15,0-25-15,0 0 16,0-1-1,0 1-15,-25 25 16,25-25-16,0 24 31,0 1 1,0-25-1,0-1 0,0 1-15,0 0 15,0 0-15,0 0-1,0-1 1,25-24-1,-25 25 1,25-25-16,0 0 16,0 0-1,-1 25 32,1-25-31,0 0-1,0 0 17,0 0 15</inkml:trace>
  <inkml:trace contextRef="#ctx0" brushRef="#br0" timeOffset="146661.1228">14312 10319 0,'75'-25'16,"-50"0"-1,-1 25 1,1-25 31,0 25-47,25 0 31,74-24 0,0-26 1,-100 50-32,1 0 31,25-25-15,-25 25-1,-25-25 1,49-24 15,26-26 0,-51 50-31,1 1 16,-25-1-16,0 0 16,25-25-1,-25 26 1,50-76 31,-50 51-47,0-26 31,0 51-31,0-1 16,0 0-16,0-49 15,0 49-15,0-25 16,0 1-1,-25 24 17,0 0-1,25 0-31,-25 0 16,0 1-1,-24-26 1,-50-24-1,24 24 17,1 50-1,49 0-31,25-25 16,-50 25-1,26 0-15,-76 0 16,76 0-16,-51 0 15,50 0-15,-49 0 16,49-25-16,0 25 31,0 0-31,-49 0 32,49 0-32,0 0 0,1 0 15,-26 0-15,-24 0 16,49 0-16,-50 0 15,51 0 1,-1 0 0,0 25-16,-25-25 31,26 0-31,24 25 16,-50-25-16,25 0 15,0 0 1,1 25-1,-26 0 1,0-25 0,1 0 15,-26 49 0,51-49-31,-1 0 31,0 25 1,0-25-17,25 25 17,-74 24-1,74-24-31,-25-25 0,0 50 15,-25-25 1,50-1-16,-24-24 16,24 25-1,0 0 48,-25 0-63,25 0 31,0-1-15,0 1-16,0 0 15,0 25 32,0-1-16,0-24-31,0 0 16,0 0 0,0-1-16,0 1 15,0 0 1,0 0-16,25 24 0,49 100 31,1-49 0,-75-76-31,24 26 16,1 0 0,0-26-1,0 26 1,0-50-16,-25 25 16,24 0-16,26 24 31,-25-49-31,24 50 31,-24-50-31,74 25 31,-24-1 1,-50 1-17,24-25-15,-24 0 16,25 0-1,-1 0 17,1 0 15,-25 0-47,24 0 15,-24 0 1,0 0-1,0 0 17,-1 0-32,26 0 31,0 0 0,-26 0-15,1 0 31,25 0-16</inkml:trace>
  <inkml:trace contextRef="#ctx0" brushRef="#br0" timeOffset="153703.0273">8533 12353 0,'0'25'125,"-25"-25"-78,25 24 563</inkml:trace>
  <inkml:trace contextRef="#ctx0" brushRef="#br0" timeOffset="154866.3609">10666 12452 0,'25'0'125,"24"0"-109,-24 0-16,50 0 15,-51 0-15,1 0 31</inkml:trace>
  <inkml:trace contextRef="#ctx0" brushRef="#br0" timeOffset="167675.3585">13320 15528 0,'25'0'125,"570"0"-78,-248 0-31,-173 0-1,-75 0 1,25 0 15,75 0 0,-75 0 1,-99 0-32,99 0 15,-75 0-15,26 0 16,-1 0-1,-24 25 17</inkml:trace>
  <inkml:trace contextRef="#ctx0" brushRef="#br0" timeOffset="170228.3072">12030 15429 0,'25'0'16,"74"0"0,1 0 15,-76 0-31,1 0 15,0 0 1,0 0-16,24 0 31,1 0-31,49 0 47,-24 0-16,-51 0-31,-73 0 657,24 0-642,0 0-15,-24-25 0,24 25 0,-25 0 16,25 0-16,1 0 0,-26-25 0,25 25 16,-24 0-16,-1 0 15,25 0 1,0 0-1,-24-25 17,24 25-32,0-25 15,-25 25 1,-24 0 0,24 0-16,-24 0 15,49 0 1,0 0-16,1 0 0,-51 0 31,50 0-15,-74 0 15,25 0-15,49 0-1,-25 0 1,26 0-1,-1 0-15,-124-25 32,124 25-17,-74 0 1,74 0-16,-25 0 16,1-24-1,-1 24 1,25 0-1,1 0-15,-1 0 16,-25 0 15,-49 0-15,74 0 0,-74 0-1,-25 0 1,25 0-1,-75 0 1,125 0-16,-324 0 31,324 0-31,-75 0 32,99 0-32,-25 0 15,1 0 1,-1 0-1,1 0-15,49-25 16,-25 25-16,-50 0 47,26 0-16,24 0-31,-49 0 31,-1 0 1,50 0 108,-124 0-108,1 0-1,123 0-31</inkml:trace>
  <inkml:trace contextRef="#ctx0" brushRef="#br0" timeOffset="173189.0583">9525 6152 0,'25'0'250,"0"0"-250,-1 0 0,26 24 15,-25-24 1,74 25-1,25 0 17,-99-25-1,0 0-31,24 0 16,1 0-16,24 25 15,50-25 1,25 0-1,-50 0 1,50 0 15,-25 49 1,-99-49-17,0 0-15,0 0 16,24 0-1,50 25 1,-74-25-16,50 25 31,-51-25-31,51 25 0,-25-25 32,-26 0-17</inkml:trace>
  <inkml:trace contextRef="#ctx0" brushRef="#br0" timeOffset="181852.1136">16669 15701 0,'25'0'109,"396"0"-78,-49 0-15,-322 25-16,322-25 31,-322 0-15,-1 0-16,224 0 16,-223 0-16,223 50 31,-199-50-31,50 0 15,298 0 17,-1 25-1,-346-25-31,346 0 31,-396 0-31,25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11:34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12477 7640 0,'25'0'328,"-1"0"-312,175 0-1,297 0 17,-298 0-17,-49 0 1,-124 0-16,248 25 31,-199-1-15,100-24-1,-149 0 1,248 50 0,-75 0 15,-49-26-16,347 1 17,-174 0-1,-272 0-31,173-25 16,-173 0-1,223 25 1,-249-25-1,76 0-15,-76 0 0,1 0 16,124 0 0,-124 0-16,0 0 31,0 0-15,-1 0-1,1 0 1,0 0-1,0 0-15,0 0 16,99 0 15,-25 0 1,-74 0-32,-1 0 15,51 0 1</inkml:trace>
  <inkml:trace contextRef="#ctx0" brushRef="#br0" timeOffset="35605.0372">6276 11435 0,'24'0'94,"1"0"-78,50 0 15,24 0 0,-74 0-15,-1 0 15,1 0-31,0 0 31,99 0-15,0 0 15,-25 0-15,-24 0 15,-26 25 0,-24-25-15,25 0 15,-25 0 79,-1 0-110,100 0 31,-24 0-16,-76 0-15,224 49 32,-223-49-32,124 25 31,-124 0-31,74-25 31,-74 0-15,0 0-1,0 0 17</inkml:trace>
  <inkml:trace contextRef="#ctx0" brushRef="#br0" timeOffset="39746.2642">15205 11311 0,'0'-25'156,"0"0"-125,25 25 125,0 0-140,99 0 0,-74 0-16,322 0 31,-273 25-31,198 0 31,-247 0-31,24 0 0,-24-1 0,25-24 16,98 50-1,-148-50-15,248 25 16,-199-25-16,522 49 31,-100-24 1,-472-25-32</inkml:trace>
  <inkml:trace contextRef="#ctx0" brushRef="#br0" timeOffset="43004.2717">20811 11410 0,'25'0'188,"223"0"-157,-50 0-15,-49 0 15,-124 0-15,25 0-1,74 0 17,-75 0-1,1 0-16,74 0 17,-99 0-32,0 0 0,49 0 15,-49 0-15,49 0 32</inkml:trace>
  <inkml:trace contextRef="#ctx0" brushRef="#br0" timeOffset="47221.8445">6276 11311 0,'24'0'125,"150"25"-110,124 24 1,-224-49-16,125 25 16,247 25 15,-297-50 0,-75 0 0,1 0-15,-51 0 0,1 0-1,0 0 17,0 0-1</inkml:trace>
  <inkml:trace contextRef="#ctx0" brushRef="#br0" timeOffset="58514.734">3398 10071 0,'25'0'187,"124"0"-171,-25 0 15,-99 0-31,99 0 31,25 0 0,-125 0-15,224 0 15,-223 0-31,149 0 16,-149 0 0,123 0 15,-73 0 0,-50 0-31,124 0 31,-125 0-31,26 0 32,-25 0-32,0 0 0,49 0 31,25 0 0,-74 0-15,49 0 15,125 0 0,-174 0-31,24 0 16,50 0-1,100 0 17,-174 0-32,0 0 0,-1 0 0,150 25 31,-25-1 0,-124-24-31,148 0 31,-24 25 1,-124-25-17,124 25 17,-125-25-32,76 0 31,-51 0-31,-24 0 0,124 0 31,-50 0-15,-49 0-1,-25 0 1,-1 0-16,26 0 31,-25 0-15,74 0-1,50 0 32,-25 0-31,-25 0 15,0 25 0,-74-25-31,0 0 0,25 0 16,123 0 15,-123 0 1,-1 0-17,-24 0 16,0 0-15,0 0 0,0 0-1,-1 0 1,26 0 0,0 0-16,24 0 15,-49 0-15,148 0 31,-123 0-31,149 0 32,-175 0 15,1 0-47</inkml:trace>
  <inkml:trace contextRef="#ctx0" brushRef="#br0" timeOffset="64942.0769">6648 9872 0,'24'0'47,"1"0"94,0 0-48,25 0-93,24 0 47,1 0-15,-1-25-17,0 1 16,-74-1-31,25 25 0,0 0 16,0-25 15,74-25-15,-99 26 0,50-26 15,-50 25 0,24 0 0,-24-24 1,0 24-17,0 0-15,0-24 31,0 24-31,0 0 32,0-25-1,0 26 0,0-26 0,0 25-15,0 0 47,0 1-48,-24 24 1,24-25 15,-25 0 0,25 0-15,-25 0 15,0 25-31,25-24 16,-25-1 31,1 0-32,-1 0 48,0 25-48,25-25 1,-50 0 15,26 25-15,-1-24 0,-25 24-1,-24-25 16,-26 25 16,26 0-15,-75 0-17,25 0 16,99 0-31,1 0 16,-76 0 15,76 0-31,-26 0 32,25 0-32,0 0 31,1 25 16,-1-25-32,0 49 17,0-24-17,-24 50 16,49-26 1,-25 50-17,25-24 17,0-50-17,0-1-15,0 26 16,-25-25 15,25 0-31,0-1 16,0 1-16,0 0 15,0 74 17,0-49-1,0-25-31,0-1 15,0 1 1,0 0 0,0 0-1,50 24 17,24 1-1,-74-25-16,25-25-15,24 49 32,-24-49-17,0 0 1,74 25 15,-49 0 0,-25-25-31,-1 0 16,1 0 0,0 0-16,25 0 15,-26 0-15,1 0 16,25 0 15,-25 0 32,-1 0-48,1 0 1,0-25 0,0 0-16</inkml:trace>
  <inkml:trace contextRef="#ctx0" brushRef="#br0" timeOffset="68062.7044">2406 9575 0,'25'0'125,"49"99"-109,-49-74-16,-25-1 15,124 125 1,-99-124-16,-25 0 16,25 0-1,0 24 17,-1-49-1,-24 25-16,25 0 17,25 25-17,-25-26 17,-1-24-1,1 0-31,0 25 15,198-25 17,50-198-1,-248 173-31,124-124 16,-149 124-1,99-99 1,-74 75 15,0-1-31,74-24 31,-99 49-31,25 0 32,-25 0-32,24 0 46</inkml:trace>
  <inkml:trace contextRef="#ctx0" brushRef="#br0" timeOffset="69292.7319">3150 9550 0,'0'25'125,"25"-1"-125,0-24 16,-25 75 0,25-26-1,-1 1 1,-24-25-16,75 124 31,-50-100-31,-1 51 31,1-100-31,-25 49 16,0-24 0,0 25 15,25-50 31,-25 24-46,25-24 0,24 0-1,51 0 1,49-99 0,49-25 15,-124 50 0,-49 49-31</inkml:trace>
  <inkml:trace contextRef="#ctx0" brushRef="#br0" timeOffset="71989.9408">7169 9947 0,'24'0'234,"51"0"-202,-50 0-32,99 0 31,-100 0-31,175 0 31,-150 0-31,150 0 31,-174 0 16,-1 0-31,1 0 0,248 0 15,-50 0 0,-198 0-15,0 0-16,49 0 31</inkml:trace>
  <inkml:trace contextRef="#ctx0" brushRef="#br0" timeOffset="83268.5103">6052 9897 0,'25'0'203,"198"0"-187,-148 0-16,74 25 16,-75-25-16,149 0 31,-198 0 219,0 0-250,74 0 31,-74 0 32</inkml:trace>
  <inkml:trace contextRef="#ctx0" brushRef="#br0" timeOffset="84498.0709">6400 9947 0,'24'0'187,"125"0"-171,-25 0 0,-99 0-1,49 0 17,-49 24-1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13:56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10244 11757 0,'25'0'281,"0"0"-265,0 0-16,24 0 15,1 0 16,-25 0-15,49 0 15,-49 0-31,74 0 32,-49 0-32,-25 0 0,24 0 15,26 0 1,-26 0-1,26 0 1,24 0 15,-74 0 1,-1 0 30,1 0-62,0 0 47,0 0-16,0 0 16</inkml:trace>
  <inkml:trace contextRef="#ctx0" brushRef="#br0" timeOffset="2716.4097">11633 11881 0,'25'0'156,"74"0"-140,-49 0-16,372 0 47,-397 0-47,24 0 31</inkml:trace>
  <inkml:trace contextRef="#ctx0" brushRef="#br0" timeOffset="12719.7203">4738 12849 0,'24'0'187,"473"0"-156,-349 0 1,-48 0-17,-51 0 1,150 0 15,-26 0 0,-148 0-31,0 0 0,0 0 0,0 0 16,24 0-16,26 0 16,-26 0-16,26 0 15,49 0 1,99 0 15,-198 0-15,49 0 15,-49 0 32,0 0-1,-1 0-46,1 0 15,0 0 47</inkml:trace>
  <inkml:trace contextRef="#ctx0" brushRef="#br0" timeOffset="29457.2372">10765 14163 0,'50'0'172,"-1"0"-157,1 0-15,198 0 16,-198 0-16,123 0 31,-123 0-31,24 0 16,174 0 15,-74 0 0,-149 0-31,74 0 32,-74 0-32,74 0 15,-74 0-15,0 0 16,24 0-1,150 0 17,49 0-1,25 0 0,-199 0 0,-24 0-15,-1 0 15,-24 0-31,50 0 16,123 0 15,75 0 0,-100 0 1,26 0-1,-174 0-31,-1 0 0,51 0 16,74 0 15,-100 0-31,51 0 31,-76 0-31,150 0 31,-75 0 1,-49 0-1,-25 0-31,24 0 15,1 0 1,-25 0-16,-1 0 16,51 0 15</inkml:trace>
  <inkml:trace contextRef="#ctx0" brushRef="#br0" timeOffset="40886.9509">19769 14287 0,'25'0'171,"347"0"-139,149 0-1,-223 0 0,-149-24-15,-75 24 15,-24 0 0,-26 0-15,1 0 15,0 0 16</inkml:trace>
  <inkml:trace contextRef="#ctx0" brushRef="#br0" timeOffset="70966.8547">15081 15825 0,'25'0'156,"0"0"-156,248 0 32,0 0-17,-249 0-15,175 0 16,-26 0 15,-148 0-31,149 0 16,-125 0-16,51 0 15,49 0 1,24 0 15,26 25 1,-26-25-17,-123 0-15,99 25 16,-125 0-16,51-25 0,-1 0 15,-49 0 1,25 0 15,-25 0 1,-1 0-17,1 0 1</inkml:trace>
  <inkml:trace contextRef="#ctx0" brushRef="#br0" timeOffset="73179.2637">15032 15949 0,'24'0'187,"-24"25"-156,0 0 47,25 0 141,0-25-219,99 0 16,-50 0-1,51 0 1,-51 0 0,-24 0-16,173 25 15,-149-25 1,100 49-16,-100-49 16,125 25-1,-50 0-15,74 0 16,50-25-1,-1 74 1,-197-74-16,-26 0 16,1 0-16,0 0 0,74 25 31,124 0 0,-223-25-31,49 0 16,0 24-1,-24-24 1,0 0 0</inkml:trace>
  <inkml:trace contextRef="#ctx0" brushRef="#br0" timeOffset="74232.4911">13990 16024 0,'49'0'140,"26"0"-140,-1 0 0,1 0 0,-1 0 16,819 25 15,149-25 0,-943 0-15,0 0-16,75 0 0,-100 0 0,150 0 16,73 0-1,249 0 16,-149 0 1,-348 0-32,51 0 15,-76 0 1,26 0 0</inkml:trace>
  <inkml:trace contextRef="#ctx0" brushRef="#br0" timeOffset="78534.8874">23316 6970 0,'0'50'109,"0"-25"-93,0 24-16,0 75 31,0 0-15,0-25-1,0-74-15,0 99 16,0-49-16,0-1 16,0 25-1,0-49 1,0 24 0,0-49-1</inkml:trace>
  <inkml:trace contextRef="#ctx0" brushRef="#br0" timeOffset="80028.2153">24011 7094 0,'-25'0'78,"-49"75"-46,-1-1-17,50-74 1,1 25-1,-1 0 17,0-1-1,25 1-15,-25-25-1,0 25 1,1 0-1,-1 0 1,-25-1 0,50 1-1,-25-25 32,25 25 16,-24-25 15,24 25-63,0 0-15,-25-25 16,0 24 0,25 1 31,-25 0-16,-24 25 0,24-26 0,25 1 110,0 0-141,25-25 0,99 50 31,-25-1 0,50 1 1,-100-25-32,-24-1 15,0-24 1,-25 25 15,25-25-31,0 0 16,-1 25-1,1-25 1,0 0 15</inkml:trace>
  <inkml:trace contextRef="#ctx0" brushRef="#br0" timeOffset="80517.3917">24482 7491 0,'25'-25'78,"99"25"-63,-74 0-15,24 0 16,-24 0-16,49 0 16,-49-25-1,-1 25-15,-24-24 16,0 24-16,0 0 15,-1 0 17</inkml:trace>
  <inkml:trace contextRef="#ctx0" brushRef="#br0" timeOffset="80942.9145">24755 7962 0,'25'0'78,"0"0"-78,-1 0 16,76 0 0,24 0 15,-124-25 0</inkml:trace>
  <inkml:trace contextRef="#ctx0" brushRef="#br0" timeOffset="82961.4611">26194 7119 0,'0'25'94,"49"173"-63,150-24-15,-75-75-1,-75-74 1,26 49-16,-50-74 16,-1 25-1,1-25 1,25 0-1,24 0 1,-24 0 0,24-25-1,1-24 1,-26-1 0,26 0-1,-75 26-15,25-76 31,-25 76-15,-25 48 140,25 1-140,0 0-16,-25 49 16,0-49-16,0 50 15,1-51-15,24 26 16,-25 74 15,25 0 0,0-99-31,0 25 16,0-1 15,0 26-15,0 73-1,0-123-15,25 74 16,-1-49-16,-24-25 16,0 74-1,0-74-15,0 24 16,0-24-16,0 25 16,0-1-1,0 1 1,0 0-16,0 24 15,-24-49-15,24 25 16,-149 98 0,0-73 15,99-75 0,-74 0-15,75 0-16,-26-50 15,26 1-15,24 49 0,-25-25 16,-24-25 0,49 25-16,0-24 0,0-1 15,1 50-15,-1-50 0,-25-24 16,25 24 0,25-98-1,-24 73 1,24 26-1,24-75 1,200-75 15,73 1 1,-247 173-17,-1 0 1,1-25-1,-25 26 1,0-1 0,-1 25-1,-24-25 1,50-25 0,0 50-1,-26 0-15,51 0 16</inkml:trace>
  <inkml:trace contextRef="#ctx0" brushRef="#br0" timeOffset="84522.2144">26987 8508 0,'25'25'109,"0"0"-109,25-1 0,74 76 16,149 98 15,-249-173-31,76 124 31,-76-149-31,-24 25 0,0-1 16,25 1-16,-25 50 16,0-26-1,0 1-15,25 123 16,-25 199 31,0 50-16,0-347-31,0 98 16,0-123-16,0 123 15,0-123-15,0 0 0,0 123 16,-74 26 0,-50 198 15,-50-174 0,124-198-15,-74 74-16,-99 25 31,173-99-31,1-1 0,-50 26 16,24-25-16,26 25 0,-26-1 0,-396 150 31,372-175-31,-323 125 31,372-149-31,-123 25 16,123 0-16,-74 0 15,75-1-15,-1 1 0,-99 0 16,-74 49 0,49 1-1,-223 98 16,100-24 1,272-149-32,-50 50 15,75-25 1,-24-25-16,-1 25 16,0-25-16,-49 74 15,-26 50 1,-247 248 15,50 25 0,272-347-31,-99 173 16,49-149 0,75-49-1,-25 0-15,1 0 0,24-1 0,-25 1 16,25 0-16,-50 25 31,25-26 0,25 1-31,-24-25 16,-1 0 0,25 25-1</inkml:trace>
  <inkml:trace contextRef="#ctx0" brushRef="#br0" timeOffset="85556.1943">21977 14684 0,'0'25'32,"0"99"-1,50 25 0,-50-124-15,0 0-1,24-25 1,-24 24-16,0 1 16,0 0 15,25-25 0,0 25 32,0-25-48,0 0-15,272 0 32,373-50-1,-571 50-31,323-25 15,-348 25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15:45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18852 9996 0,'24'0'0,"1"0"219,0 0-203,0 0-1,0 0-15,-1 0 16,1 0-16,99 0 31,-99 0-31,0 0 16,124 0 0,-125 0-16,1 0 0,99 25 15,0-25 1,-49 0-1,-26 0 1,1 0 0,49 25 31,25-25-16,-99 0-31,99 25 31,-74-25-31,74 25 31,-100-25-31,1 0 16,0 0-16,0 0 16,124 24 15,-125-24-31,398 25 31,-347-25-31,222 25 31,-272-25-31,25 0 16,98 25 15,76-25 0,-199 0-31,223 0 32,-124 0-1,-50 25-15,149-25 15,-198 0-31,174 24 15,-175-24-15,249 25 32,-223-25-17,173 0 1,-198 0-16,322 0 47,-148 0-16,-150 0-31,-24 0 0,198 0 31,-173 0-31,272 0 32,-272 0-32,123-25 15,-123 25-15,223-24 31,-223 24-31,74 0 16,74 0 15,-49-25 1,-100 25-17,150 0 16,-25-50 1,-150 50-32,26 0 0,173 0 31,-49-25 0,-149 25-31,123 0 31,-24-24 1,-99 24-17,50 0 1,74 0 31,74-25-16,-50 25 0,-123 0-31,198 0 32,0 0-1,-198 0-31,223 0 31,-125 0 0,-123 0-31,0 0 16,74 0 15,-74 0 0</inkml:trace>
  <inkml:trace contextRef="#ctx0" brushRef="#br0" timeOffset="17234.0609">12229 8830 0,'-25'0'203,"50"0"-187,24 0-16,26 0 0,-26 0 0,1 0 15,0 0-15,-1 0 0,1 0 0,-1 0 16,26 0-16,-1 0 0,-24 0 0,247 0 31,-73 0 16,-150 0-16,-49 0-31,0 0 0,74 0 16,0 0 0,25 0-1,50 25 1,-100-25 0,-49 0-16,49 25 15,-24 0-15,-25-25 0,49 0 16,1 0-1,-26 0-15,75 0 16,-99 25 0,74-25-1,-74 0-15,50 0 0,-1 0 0,-24 0 16,-1 0-16,50 0 16,-49 0-16,273 0 31,-249 0-31,100 0 31,-150 0-31,76 0 16,-51 0-1,26 0-15,-51 0 0,51 0 16,49 24 0,0-24-1,50 25 1,-150-25-1,26 0-15,124 0 16,-125 0-16,26 0 0,73 0 16,51 0-1,-174 0 1,148 0 0,-148 0-16,74 0 15,125 0 16,73 0 1,-198 0-17,1 0 1,-1 0 0,25 0-1,50 25 1,-150-25-16,150 0 15,-149 0-15,74 0 16,25 0 15,-99 25-31,0-25 0,24 0 16,-24 0-16,0 0 16,24 0-1,26 0 1,-1 25 15,1-25 0,-51 0-31,1 0 16,0 0-16,50 0 16,-26 0-1,-24 0-15,49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4T03:18:26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8731 4366 0,'25'0'312,"-25"24"-312,124-24 16,0 0 0,-49 0 15,-1 0 0,-49 0-15,0 0-16,24 0 31,-24 0-31,173 0 16,-148 0-16,148 0 15,398 25 17,-472 0-1,-99-25-31,-1 0 31,1 0 0,0 0-15,74 0 0,149 25 15,-198-25-31,-25 0 15,-1 0-15,100 0 16,-99 0-16,50 0 16,-50 0-16,49 0 15,-49 0 95,0 0-95,24 0 1,-24 0 15,25 0 0,-26 0 1,1 0-17,0 0 32,0 0-31,0 0 15,-1 0-31,1 0 16,0 0-1</inkml:trace>
  <inkml:trace contextRef="#ctx0" brushRef="#br0" timeOffset="4987.5356">3522 4589 0,'0'25'281,"25"-25"-265,198 0 15,-148 0-31,669 0 32,-645 0-32,0 0 0,149 0 15,-173 0 1,-26 0-16,51 0 0,-26 0 0,-24 0 0,123 0 31,-148 0 0,0 0-31,24 0 16,1-25 0,0 25-1,-1 0 1,-24-25-1,25 25 1,-25 0-16,-1 0 0,26 0 16,24 0-1,1-25 1,-50 25 0,-1 0 30,125 0-14,74 0-17,-74 0 1,-25 25 0,-99-25-1,0 0-15,0 0 0,0 0 16,-1 0-1,1 0-15</inkml:trace>
  <inkml:trace contextRef="#ctx0" brushRef="#br0" timeOffset="7248.6638">4440 4862 0</inkml:trace>
  <inkml:trace contextRef="#ctx0" brushRef="#br0" timeOffset="8332.0785">3994 4688 0,'24'0'78,"26"0"-62,0 50-1,-1 49 1,26 50 0,-51-124-16,26 49 15,-50-49-15,50 24 0,-1 51 31,-24-76 1,-25 1-17,25-25 17,0 0-32,-1 0 15,76 0 16,-26-25-31,348-148 32,-348 123-32,298-123 31,-273 123-15,-49 0-1,-50 25 1</inkml:trace>
  <inkml:trace contextRef="#ctx0" brushRef="#br0" timeOffset="9384.7728">5159 4663 0,'0'25'94,"0"0"-79,0 24-15,25 51 16,0-26 15,0 1-15,0-26-1,-1-24 17,1 0-1,0 0-31,0-1 94,74-24-79,-49 0-15,173-49 16,-174 49-1,175-75 1,-199 75-16,74-24 16,-25-1-1,-49 0 1</inkml:trace>
  <inkml:trace contextRef="#ctx0" brushRef="#br0" timeOffset="31555.9987">14089 8359 0,'0'25'250,"25"-25"-219,24 0-15,-24 0 109,0 0-110,124 0 17,149 0-1,-274 0-31,125 0 15,-124 0-15,74 0 32,-74 0-32,25 0 15,-1 0 17,26 0-1,-1 0 0,-49 0-31,74 0 16,-74 0-1,0 0 1,0-25 0,49 0-1,-49 25 1,49 0-1,25 0 1,-74 0 15,0 0-31,0 0 32,99 0-1,0 0-16,-50 0 17,-49 0-32,0 0 31</inkml:trace>
  <inkml:trace contextRef="#ctx0" brushRef="#br0" timeOffset="33377.9761">16991 8334 0,'50'0'172,"49"0"-157,-74 0-15,99 0 31,-99 0-31,24 0 16,26 0 0,-26 0-1,75 0 17,25 0-1,-99 0-31,-1 0 15,-24 0-15,0 0 16,49 0 0,-24 0-1,0 0 17,-26 0-1,26 0 16,-25 0 0,0 0-32,49 25 16,-49-25-31,24 25 16,1-25 0,-25 0-1,0 0 1,-1 0 31,-24 25-32,25-25-15,0 0 32</inkml:trace>
  <inkml:trace contextRef="#ctx0" brushRef="#br0" timeOffset="36115.5654">14089 9451 0,'25'24'266,"198"26"-251,124 0 17,-322-50-32,25 0 0,49 0 15,-74 24-15,124 1 31,-100-25-31,75 0 16,50 25 0,148-25 15,-148 0 0,-149 0-31,74 0 16,-74 0-16,49 0 15,-49 0-15,0 0 0,49 0 16,-24 0 0,-25 0 15,24 0 0,-24 0-15,0-25-1,25 0-15,-1 25 16,1-24 0,-25 24-1,-1-25 17,1 0-1,0 25-31,0-25 15</inkml:trace>
  <inkml:trace contextRef="#ctx0" brushRef="#br0" timeOffset="39248.3048">14015 9451 0,'24'0'125,"1"0"-125,174 0 32,-100 0-1,-74 0 0,0 0 32,-1 0-63,1 0 15,0 0-15,149 0 31,-50 0 1,49 0-17,-123 0-15,173 24 16,-173-24 0,74 0-16,-25 0 15,-25 0 32,-24 0-31,-25 0-1,24 0 1,-24 0-16,50 0 16,-26 0-16,-24 0 0,99 0 15,0 0 1,223-24 15,-123-1 0,-200 25-31</inkml:trace>
  <inkml:trace contextRef="#ctx0" brushRef="#br0" timeOffset="74182.1792">18157 13395 0,'-25'0'563,"0"0"-563,-49-25 16,0 0-16,-1 25 0,26 0 0,-1 0 15,25 0-15,0 0 0,1 0 0,-1 0 16,-50-25-16,51 0 15,-1 25 64,0 0-79,0 0 78,0 0-63,-24 0 1,24 0 0,-25 0-1,1 0 1,-26 0-1,-98 0 1,24 0 15,74 0 1,51 0-1,-26 0-16,25 0 1,-24 0 0,-51 0 15,1 0 0,25 0 0,-1 0 1,50 0-17,-74 0 17,74 0-17,-49 0-15,-149 0 47,148 0-16,51 0-15,-1 0 0,-25 0-1,1 0 1,24 0-1,-74 0 1,74 0 0,-50 0-1,1 0 17,-25 0-1,49 0 0,25 0-31,-49 0 31,49 0-31,0 0 16,-24 25 15,24-25 0,0 0-15,-74 0 0,74 0-1,-99 0 1,99 0-16,-99 0 31,-74 0-15,173 0-16,-25 0 15,-24 0 1,24 0 15,25 0 157,-74 0-173,-25 0 1,99 0 31,1 0-47,-1 0 47</inkml:trace>
  <inkml:trace contextRef="#ctx0" brushRef="#br0" timeOffset="94430.1916">24854 14684 0,'25'0'94,"0"0"-78,25 0-16,-26 0 15,1 0-15,0 0 16,0 0 0,0 0 15,-1 0 16,1 0-32,-25 25 1,99 0 0,-74-25-1,0 0-15</inkml:trace>
  <inkml:trace contextRef="#ctx0" brushRef="#br0" timeOffset="98009.6843">18604 15503 0,'24'0'187,"150"0"-171,173 0 15,-272 0-31,222 0 16,-123 0-1,-25 0 1,0 0 0,-1 0-1,-123 0 1,248 0 15,-174 0-31,-74 0 0,149 0 31,24 0-15,1 25 0,-125-25-16,124 49 15,-123-49-15,148 0 16,-99 0-16,372 50 31,-446-50-31,148 0 31</inkml:trace>
  <inkml:trace contextRef="#ctx0" brushRef="#br0" timeOffset="141711.443">22051 5606 0</inkml:trace>
  <inkml:trace contextRef="#ctx0" brushRef="#br0" timeOffset="143157.6769">22051 5606 0,'50'0'171,"396"0"-155,-297 25-16,199-25 16,-76 24-1,76 26-15,98-25 16,25 0 31,-421-25-47,273 0 31,-274 0-31,199 24 16,50 1-1,-1-25 1,-222 0-16,223 50 16,-224-50-16,447 25 31,-50-25 0,-421 0-31,99 0 16,-125 0-1,100 0-15,50 0 32,24 0-17,-148 0-15,496 0 31,-497 0-31,199 25 32,-223-25-32,0 0 0,25 24 15,-26-24-15,26 0 16,0 0-16,-25 0 0,49 0 16,75 25-1,49 0 16,25-25 1,-173 0-32,-25 0 0,24 0 15,1 0 1,-25 0 15,0 0-31</inkml:trace>
  <inkml:trace contextRef="#ctx0" brushRef="#br0" timeOffset="144629.4109">21853 6945 0,'25'0'110,"347"0"-79,149 0 0,-75 0-15,-148 0-1,-249 0-15,125 0 16,-124 0-16,-1 0 0,51 0 16,98 0-1,-148 0-15,470 0 32,-445 0-32,347 0 31,-373 0-31,26 0 0,148 0 15,-149 0-15,174 0 16,-173 0-16,-1 0 16,174 0-16,75 0 15,346 0 32,-569 0-47,520 0 16,-521 0-1,248 0 1,0 0 0,-247 0-16,222 0 15,-198 0 1,-74 0-16,24 0 0,100 0 16,49 0 15,-173 0-16,-26 0-15,51 0 0,-50 0 0,49 0 16,0 0 0,-49 0-1</inkml:trace>
  <inkml:trace contextRef="#ctx0" brushRef="#br0" timeOffset="147578.8902">23168 5680 0,'0'25'141,"0"74"-126,0 1 1,0-26 0,0 25 15,0-24 16,0 24-16,0-25 0,0-49-15,0 0 62,0 24-62,0-24-1,0 50 32,0-1-31,0-49-1,24 0 1,-24-1 0,0 1-1,0 0 1,0 0 0</inkml:trace>
  <inkml:trace contextRef="#ctx0" brushRef="#br0" timeOffset="148779.0549">24011 5829 0,'25'0'110,"0"0"-95,-25 50 1,0 24 15,0 1-15,24-26-1,-24-24-15,0 74 32,0-74-32,25 49 31,-25-49-15,25 0-16,-25 0 15,0 0-15,0-1 16,0 1-1,25 25 1,-25-25 15,0-1-31,0 1 16,25 0-16,-25 25 31,0-26-15,0 1-1,0 0 1,24 0 15,1 0 1,-25 24-17,0-24 1,25-25-1,-25 25 1,0 25 0</inkml:trace>
  <inkml:trace contextRef="#ctx0" brushRef="#br0" timeOffset="149916.6889">25127 5953 0,'25'0'94,"0"0"-78,0 0-16,-1 0 0,-24 25 15,50 124 16,24 99 1,-49-174-17,25 1 1,-50-51 0,25 1 15,-25 0 0,0 0 32,24-25-17</inkml:trace>
  <inkml:trace contextRef="#ctx0" brushRef="#br0" timeOffset="151425.5907">26789 5904 0,'25'0'125,"0"24"-110,-25 1-15,24 74 32,-24 75-1,25-124-16,-25 24 1,25 0 0,-25 26 15,25-51 0,-25-24-15,0 25-1,25-26 1,-25 1 0,0 0-1,0 0 1,0 0 0,0-1-1,24 26 1</inkml:trace>
  <inkml:trace contextRef="#ctx0" brushRef="#br0" timeOffset="152765.8303">25301 5730 0,'-25'0'140,"0"0"-124,25 74 0,0 1 15,0-50-15,0-1-16,0 1 15,0 0 1,0 0 15</inkml:trace>
  <inkml:trace contextRef="#ctx0" brushRef="#br0" timeOffset="153759.5575">25301 6449 0,'0'25'110,"25"0"-95,-1-25 1,-24 25 0,0 24-1,25-49-15,-25 50 16,0-25-16,25 24 31,0 1-31,-25-25 31,25-1-31,-25 1 16,0 0 0,24 0-1,-24 0 1,0 0 0,0-1-16,0 1 15,25-25 1,-25 25-1</inkml:trace>
  <inkml:trace contextRef="#ctx0" brushRef="#br0" timeOffset="155711.9226">27236 3969 0,'0'25'31,"0"-1"-31,0 274 31,0-248-31,0 222 31,0-247-31,0 0 0,0 49 16,0 26 0,0-26-1,0-49 1,0 0-1,24-25 95,-24-25-95,0 0-15,0-49 16,25 49-16,-25-50 16,25 26-16,-25 24 0,25-99 15,-25 0 1,25-50 0,-1 150-16,-24-51 15,25 50-15,-25 1 0,0-26 16,25 0-1,0 50 173,-25 25-172,0 0-16,0 124 15,0-25 1,25-25-1,-1 25 1,-24-74 0,25-26 15,0-24 31,0 0-62,0-24 16,74-125 0,-25 0-1,1 50 1,-1-25 0,-49 74-1,-25 25-15,25 1 16,-1 24-16,1-50 15,-25 25 1,25 25 93,0 50-77,0-25-17,-25 24-15,25 75 16,-1-25 0,-24-49-1,0 0 1,25-26-1,-25 1 189,0 0-204,0 0 15</inkml:trace>
  <inkml:trace contextRef="#ctx0" brushRef="#br0" timeOffset="156628.6814">29021 4291 0,'0'25'157,"0"0"-157,0 0 15,0 24 1,0-24-1,0 0-15,0 0 0,0-1 16,0 26 15,0-25 1,25 0-32,-25-1 15,0 1 1,0 0-1,0 0 1</inkml:trace>
  <inkml:trace contextRef="#ctx0" brushRef="#br0" timeOffset="158828.9554">23143 6995 0,'0'-25'156,"0"0"-156,0-24 15,0-1 1,0 0-16,0 26 63,25 24 187</inkml:trace>
  <inkml:trace contextRef="#ctx0" brushRef="#br0" timeOffset="160178.9909">21208 9128 0,'25'0'156,"24"0"-156,696 0 31,247 50-15,99-1 15,-793-24 0,-25-25-15,-224 0-16,150 25 15,-125-25-15,1 0 0,148 0 16,99 0 0,150 0-1,-26 0 1,0 0 0,-346 0-16,272 0 15,-273 0-15,496 0 31,-520 0-31,570-25 32,-546 25-32,-25 0 15,125 0-15,49 0 16,-50 0 15,25 0-15,-148 0-16,123 25 15,-49 0-15,124-25 16,74 0 0,-49 0-1,-248 0-15,-26 0 0</inkml:trace>
  <inkml:trace contextRef="#ctx0" brushRef="#br0" timeOffset="161509.8959">20464 10666 0,'25'0'16,"24"0"15,-24 0-31,0 0 0,0 0 15,-1 0-15,373 0 32,645 0-1,25 0-15,-869 0-1,472 0-15,-447 0 16,-24 0-16,-1 0 0,0 0 0,472 0 15,-496 0-15,347 0 16,-348 0 0,299 0-16,98 0 15,497 0 32,-273 0-31,-720 0-1,124 0 1,-74 0 0,0 0-1,-24 0 1,73 0 0,-74 0-1,-49-25 1</inkml:trace>
  <inkml:trace contextRef="#ctx0" brushRef="#br0" timeOffset="162645.8744">22250 9128 0,'0'25'16,"-50"25"-1,50-26 220,0 100-220,0-99 1,0 0-16,-25 149 31,25-125-31,-24 75 16,24 75 15,0-175-31,0 101 31,0-101-31,0 26 16,0 49 0,0-74-16,0 74 15,0-74-15,0 0 16,0 0 0,0 24 15</inkml:trace>
  <inkml:trace contextRef="#ctx0" brushRef="#br0" timeOffset="163439.9463">23267 9178 0,'0'25'62,"0"24"-30,0 1-32,0 74 15,0-75-15,0 100 32,0-124-32,0 99 31,0-74-31,0 74 31,0 25 0,0-125-31,0 26 0,0-25 16,0 0-16,0 74 31,0 25-15,0-99-1,0-1 32</inkml:trace>
  <inkml:trace contextRef="#ctx0" brushRef="#br0" timeOffset="164278.8023">24036 9376 0,'25'0'63,"-25"25"-63,0 124 15,0 173 16,0-297-31,0 198 32,24-173-32,-24-25 15,50 99 17,-50-99-17,0-1 1,25-24-1,0 50 32,-25 0-31,0-26 15,0 1 0</inkml:trace>
  <inkml:trace contextRef="#ctx0" brushRef="#br0" timeOffset="165030.372">24978 9302 0,'0'25'62,"25"74"-30,-25-74-32,25 173 15,-25-173 1,25 173 0,-25-173-16,25 0 15,49 198 16,-24-49 1,-50-149-17,24 24 17,-24-24-17,25 0 48,-25 0-63</inkml:trace>
  <inkml:trace contextRef="#ctx0" brushRef="#br0" timeOffset="166110.7769">26045 9302 0,'0'25'94,"0"198"-63,0 124 0,50-24 1,-26-224-17,1-25 17,-25 1-1,0-51-16,0 1 17,0 0-17,25-25 17</inkml:trace>
  <inkml:trace contextRef="#ctx0" brushRef="#br0" timeOffset="167141.9056">26888 9550 0,'0'25'109,"0"24"-93,25 75 0,-25-99-1,50 99 1,-50 50 15,0-25 0,0-25 1,0-100-32,0 76 31,0-76-31,0 26 31,0 24-15,24-74-16,-24 25 47,0 0-1</inkml:trace>
  <inkml:trace contextRef="#ctx0" brushRef="#br0" timeOffset="168059.4793">27831 9475 0,'25'0'63,"-1"50"-32,1 0-31,-25 148 31,25-148-31,-25 24 16,50 149 31,-26-123-16,-24-76-31,50 51 15,-50-50 1,0-1 0,25 1 109</inkml:trace>
  <inkml:trace contextRef="#ctx0" brushRef="#br0" timeOffset="169590.7383">25797 1215 0,'0'25'78,"0"0"-78,0 149 31,25 24-15,-1-148-1,1 24 1,-25-49-16,75 173 31,-75-173-31,0 50 32,0-1-17,0-49 16,0 0-15,0-1-16,0 1 31</inkml:trace>
  <inkml:trace contextRef="#ctx0" brushRef="#br0" timeOffset="171335.2547">26144 943 0,'25'0'203,"0"0"-171,99 0-17,-75 0 1,51 0 0,-100 24-1,49-24 1,50 50 15,-49-50-31,0 25 16,24 24 15,0-24 0,-49 0-15,0-25 15,-25 25-15,25 0-1,0 24 17,-25 26-1,0-51-16,0 51 17,0-50-17,-25-1-15,-25 1 32,1 0-17,-51 25 1,-123 49 15,149-99 0,24 25 1,-24-25-17,49 0 1,0 25-1,-24-25 17,24 0-17</inkml:trace>
  <inkml:trace contextRef="#ctx0" brushRef="#br0" timeOffset="173365.1889">25400 3398 0,'-25'0'172,"0"0"-172,1 25 15,-1 0 1,0-25-16,0 49 31,0-49-31,25 25 0,0 0 16,0 99 15,0-25 0,0-74-31,0 0 16,0 0-1,0 24 1,0-24 0,0 0-1,25-25 79,99-124-63,-25-75-15,-24 100 15,-75 50-31,0 24 16,25 0-16,-25 0 15,24 50 157,-24 0-156,0 74 0,25 75 15,0-149-16,-25 24-15,25 1 32</inkml:trace>
  <inkml:trace contextRef="#ctx0" brushRef="#br0" timeOffset="180617.4772">22845 9872 0,'-25'0'187,"1"0"-187,-101 75 47,101-51-47,-26 51 31,25-75-31,0 25 16,25 0 15,0-1 16,25-24 31,74-24-62,-74-26 0,50-25 15,-75 100 125,0 50-125,0-50 1</inkml:trace>
  <inkml:trace contextRef="#ctx0" brushRef="#br0" timeOffset="181912.6751">23589 9649 0,'0'25'78,"0"24"-78,0 100 32,0-50-17,0-24 1,0-1 15,0-49 157,25-25-173,25-49 1,-26 24 0,51 0 15,-50 0 0,-1 25-31,1 0 31,0 0 32,0 0-48,-25 25 17,0 0-17,0 0 17,-25-25-1,-25 24-16,26-24 1,-1 25 0,0-25 31,-25 0-16,26 0 0,-1-25-15</inkml:trace>
  <inkml:trace contextRef="#ctx0" brushRef="#br0" timeOffset="182879.441">24730 9872 0,'0'-25'78,"-49"25"-46,-1 75-17,-24-1 16,24-24 1,50-25-32,0 0 15,0 24 1,0-24 0,0 0-1,0 49 16,0-49 48,124-25-48,-99 0-31,0 0 0</inkml:trace>
  <inkml:trace contextRef="#ctx0" brushRef="#br0" timeOffset="184576.1118">25946 9897 0,'-50'0'15,"0"25"17,26-25-32,-1 25 0,0-25 15,-99 49 16,-50 1 1,150-25-32,-76 0 15,-48 24 17,98 1-17,0-1 16,1 26 1,49-50-17,0 49 17,0-49-32,0 0 46,0-1-30,223-24 15,-173-24-31,-26 24 0,274-199 32,-273 174-17,99-99 1,-99 100-16,74-76 31,-99 75-31,74-123 16,-74 98-16,75-74 31,-75 99-31,0-74 31,0 74-15,0 0 15,0-24 0,0 24-15,0-25 15,0 26 110,-50 24-141,-24 148 31,49-148-31,0 25 0,-49 198 31,24 1 1,50-200-32,0 26 15,0-25 1,0 0-16,0 0 15,0 24 17,0-24-1,0 25-15</inkml:trace>
  <inkml:trace contextRef="#ctx0" brushRef="#br0" timeOffset="185630.1185">26615 10269 0,'25'0'110,"0"-25"-95,25-74 16,-50 74-31,24-24 16,-24-26 0,0 50-1,0-24 1,0 24 31,-24 25 62,-26 25-93,-24 49 15,74-49-31,-25 0 0,25 25 16,-25-26-16,25 51 15,0-50-15,0-1 16,0 1 0,0 25-1,0-25 16,0-1 16,0 1-47,50-25 32,24 0-17,-24 0 1,74 0 15</inkml:trace>
  <inkml:trace contextRef="#ctx0" brushRef="#br0" timeOffset="186879.4725">27459 9624 0,'0'25'266,"0"0"-251,0 0-15,0 24 0,0 50 16,0-49 15,0-25-31,0 74 32,0-74-32,0 49 15,0-49 1,0 0-1,0 25 1,-25-1 0,25 1-1,-50-1 17,50-24-1,-24 0 47,-51-99-62,50 24 15,1 25-16,-1 0 1</inkml:trace>
  <inkml:trace contextRef="#ctx0" brushRef="#br0" timeOffset="187364.7765">27360 10071 0,'24'-50'63,"76"25"-32,24-24-16,-124 24-15,49 0 16,1 0 0</inkml:trace>
  <inkml:trace contextRef="#ctx0" brushRef="#br0" timeOffset="192295.4121">22820 9327 0,'0'-25'172,"-24"-74"-156,24-50 15,0 124-31,0 0 16,0-25-16,0-49 31,0 25-15,24-25-1,-24 74 1,50-149 15,-25 100 0,-25 49-15,0 0-16,25-24 16,-1-1-1,1 25 1,0-74 15,25 0 0,-26 49-31,1 25 16,25-24 0,-1-1-1,1 0 1,-50 26-1,74-125 32,26 25-31,-76 99-16,1 0 16,-25-24-1,25 24 1,0 25-1,24-75 32,-24-24-15,0 74-17,0 1 1,-25-1-1,49-50 1,-24 75-16,0-49 47</inkml:trace>
  <inkml:trace contextRef="#ctx0" brushRef="#br0" timeOffset="193691.5232">23267 7069 0,'0'25'125,"0"0"-110,49-25 16,-24 0-31,0 0 16,49 0 0,50 0-1,-49 0 1,-50 0 0,24 0 77,-24 0-77,0 0 62,0 0-62,-1 0 15,-24 25-31,25 0 16,-25 49-1,0 25 16,0-49 1,0-25-17</inkml:trace>
  <inkml:trace contextRef="#ctx0" brushRef="#br0" timeOffset="195598.2704">23837 6201 0,'0'-25'110,"-25"25"-95,1 0-15,-51 25 16,50-25-16,-24 25 15,24-25 1,0 25 0,-24 0 15,24-1-31,-25 1 31,25-25-31,25 25 31,-24 0-31,-1 0 32,25-1-32,0 1 0,-25 0 15,0 74 17,25-74-32,0 49 31,0-49-31,0 0 15,0 0 1,0 0 15,25-25 16,0 0-47,24 0 16,-24 0-1,0 0-15,25 0 16,-1-25-16,1-25 31,-1 50-31,-49-25 16,25 1-16,50-76 31,-51 51 0,1-1-31,-25 25 16,0 1-16,25-1 16,-25 0 15,25 0 0,-25 50 235,25 49-235,-25-49-31,0 0 16,0 0-16,25 0 0,-25-1 15,24 1-15,-24 25 32,0-25-17,0-1 16,25 1 1,-25 25-17,25-50 1,-25 25-16,25-1 16</inkml:trace>
  <inkml:trace contextRef="#ctx0" brushRef="#br0" timeOffset="202727.0433">25375 9376 0,'0'25'109,"0"-50"-93,-25 0-1,25 1 1,-24-1-16,24-25 0,0 25 0,-25-24 15,0-26 17,0-74-17,25 125 1,-25-1 0,25-74-1,0 49 1,0-24-1,0-50 17,0 24-1,0 76-31,0-51 16,0 1-1,-24 49 1,24-49-1,0-75 17,0 124-17,0-74 1,0 74-16,0-25 31,0-49-15,0 49-1,0 26 1,-25-51 15,0 1 1,25 49-17,0 0-15,-25-24 16,25 24-1,0 0 17,-25-25-1,25 26-15,0-1-1,-24 0 48,24 0-32,0 0-15,0 1 15,-25 24 0,0-25 63,25 0-79,0 0 1,0 0 0</inkml:trace>
  <inkml:trace contextRef="#ctx0" brushRef="#br0" timeOffset="204145.2171">25028 7069 0,'-25'0'140,"25"25"-108,-25-25-32,1 50 15,24-1 1,0-24 0,0 0 15,-25-25-31,25 25 31,0 0-15,-25-1-16,25 26 31,-25 24-15,0-49-16,25 25 15,0-25 1,0-50 124,0 0-140,0 0 0,0-74 32,0 74-32,0 0 31,0 1 16,25 24-16,0-25 0,0-25-15,0 25 0,24 1-1,-24 24 63,0 0-62,0 0 0,24 0-1,-24 0 1,0 0-1,74 0 17,-74 0-1,0 24-31,24 1 16,-24 0-1,25 0 1,-1 0-1,1 24 32,-25-49-15</inkml:trace>
  <inkml:trace contextRef="#ctx0" brushRef="#br0" timeOffset="206583.8799">24929 6474 0,'-50'0'187,"-49"25"-171,49 0-16,25 24 16,1-49-1,-1 50-15,0-25 0,25-1 16,-50 1 0,50 0-16,-24 0 15,24 0-15,0 24 0,0-24 16,0 0-1,0 25 1,0-75 156,24-25-172,26 0 16,-25 1-16,24-1 15,-49 25-15,25 1 0,0-1 16,0-74-1,0 74 1,-25 0-16,0-25 16,0 26-16,24-1 15,-24-25 1,0 1 0,25-1-1,0-24 1,-25-1-1,0 1 32,25 74-15,-25 25 124,0 24-156,0 1 15,0-25-15,0 49 16,0-49-16,0 24 16,25 100 15,0-50-15,-25-74-1,0 0 1,24 0-1,-24 0 1,0-1 0,0 1-1,0 0 1,25-25 0,0 25-1</inkml:trace>
  <inkml:trace contextRef="#ctx0" brushRef="#br0" timeOffset="215691.9318">23986 9302 0,'-25'0'62,"25"-25"-46,25-99-1,149-50 17,-174 149-17,99-24 1,-99 24-16,50-25 16,98-49 15,26 0 0,-124 74-31,-26 0 16,51 1-16,-26-1 0,51-25 15,-75 50-15,123-99 16,-98 74-16,74-24 16,50-75-1,-26 49 1,-24-24-1,0 49 1,-99 25-16,50-49 16,-26 74-1,1-74 1,-25 49-16,24-25 16,1 1-16,-25-1 15,24-74 16,-24 25 1,-25 74-32,25-25 15,0-24 1,-25 24 0,0 1-1,0 24 16,0 0-15,0 0 0,0 1-1</inkml:trace>
  <inkml:trace contextRef="#ctx0" brushRef="#br0" timeOffset="217307.4162">26318 7045 0,'0'24'94,"0"1"-94,0 0 31,0 0-15,-25 0 0,25-1 30,0-48 173,0-1-219,0 0 16,25 25-1,0 0 79,-1 0-78,1 0-1,0 0 1,-25 25 0,25 0 15,0-25-15,-25 24 46,24-24-62,-24 25 16,25 0-16,0-25 15,0 74 17,-25-49-1,0-50 94,0 1-125,-25-51 15,-25 1 1,26 24 0,-1 25-1,25 1 1,-25 24 15,0 0 94,0 0-125,-24 0 16,-224 124-1,199-75 1,49 1 0,0-50-1,25 25 1,-25-25 0</inkml:trace>
  <inkml:trace contextRef="#ctx0" brushRef="#br0" timeOffset="218722.5784">26318 6251 0,'0'-25'141,"-25"25"-63,0 0-78,-24 25 16,24-25-16,-25 25 15,25-1-15,1-24 0,24 25 16,-50 0 0,25 0-1,0 0 1,1-1 0,24 1-1,-50 0 1,50 0-1,0 24 1,0 100 31,0-124-16,0 0-31,0 0 16,0-1-1,25 1 1,0 0 0,-1 25-1,100-50 1,-24 0 0,-1 0-1,-50 0 1,-24 0-1,25 0 1,-1 0 0,51-75 31,-51 26-16</inkml:trace>
  <inkml:trace contextRef="#ctx0" brushRef="#br0" timeOffset="224917.5188">25177 2654 0,'25'0'15,"-1"0"32,1 99-31,-25 25-1,0 75 17,0-174-32,0 123 31,25-123-31,0 149 31,-25-149-31,0 74 31,0-25-15,0 50 15,25-99-31,-25 25 16,0-1 15,24-49 110,-24-24-126,25-1-15,0 0 0,49-99 32,-74 99-32,25 25 0,25-50 15,-25 26 17,-25-1-32,49 25 15,-24 0 1,0-25-1,0 25 17,-1 0-1,1 0-15,0 0-1,0 0 16,0 0-31,24 0 32,-24 25-17,-25 0-15,25 49 32,-25-49-17,0 0-15,0 24 31,-99 75 1,99-99-32,-124 0 31,74 0 0,0-25-15,1 0 15,24 0 0,0 0-15,0 0 15,-24-25-15,49 0-16,-99-49 31,99 49 0</inkml:trace>
  <inkml:trace contextRef="#ctx0" brushRef="#br0" timeOffset="236280.0928">24507 9302 0,'0'-25'172,"0"-25"-141,-50 1 0,50 24-31,0 0 0,0 0 16,0 1 0,0-1 46,0 0-31,0 0-15,0 0 0,0 0-1,0-24 17,0-26-1,0 51 0,25 24-15,-25-25-1,25 25 1,0-25 0,0 25-1,-1 0 16,1-25-15,25 0 0,-1 25-1,-24-24 1,0 24 31,0 0-32,24 0 17,-24 0-32,0 0 15,0 0 1,0 0 0,0-25 46</inkml:trace>
  <inkml:trace contextRef="#ctx0" brushRef="#br0" timeOffset="237552.4072">24606 8582 0,'-49'50'47,"49"-25"-47,-25-25 16,25 25 30,0-1 1,0 1 31,0 0 79,49-25-126,-24-25-31,25 0 16,-25 25-16,24-24 15,-24 24 1,0 0 15,24 0 63,-49-25-94,25 0 15,25 25 1,0-50 0,-26 50-1,26-24 17,0-1-1,-26 25 47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6.png"/><Relationship Id="rId7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3.emf"/><Relationship Id="rId4" Type="http://schemas.openxmlformats.org/officeDocument/2006/relationships/customXml" Target="../ink/ink14.xml"/><Relationship Id="rId9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Online Algorithms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28164"/>
            <a:ext cx="8791575" cy="1655762"/>
          </a:xfrm>
        </p:spPr>
        <p:txBody>
          <a:bodyPr/>
          <a:lstStyle/>
          <a:p>
            <a:r>
              <a:rPr lang="en-US" dirty="0"/>
              <a:t>Ram Krishna </a:t>
            </a:r>
            <a:r>
              <a:rPr lang="en-US" dirty="0" err="1"/>
              <a:t>Dahal</a:t>
            </a:r>
            <a:endParaRPr lang="en-US" dirty="0"/>
          </a:p>
          <a:p>
            <a:r>
              <a:rPr lang="en-US" dirty="0"/>
              <a:t>Asst. Professor</a:t>
            </a:r>
          </a:p>
          <a:p>
            <a:r>
              <a:rPr lang="en-US" dirty="0"/>
              <a:t>Central Department of computer science and </a:t>
            </a:r>
            <a:r>
              <a:rPr lang="en-US" dirty="0" smtClean="0"/>
              <a:t>IT, 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Paging- Cache Replacement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7989"/>
            <a:ext cx="9905999" cy="42715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Problem </a:t>
            </a:r>
            <a:r>
              <a:rPr lang="en-US" b="1" dirty="0" smtClean="0"/>
              <a:t>Statement: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two levels of memory:</a:t>
            </a:r>
            <a:br>
              <a:rPr lang="en-US" dirty="0"/>
            </a:br>
            <a:r>
              <a:rPr lang="en-US" dirty="0"/>
              <a:t>– fast memory M1 consisting of k pages (cache)</a:t>
            </a:r>
            <a:br>
              <a:rPr lang="en-US" dirty="0"/>
            </a:br>
            <a:r>
              <a:rPr lang="en-US" dirty="0"/>
              <a:t>– slow memory M2 consisting of n pages (k &lt; 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Pages </a:t>
            </a:r>
            <a:r>
              <a:rPr lang="en-US" dirty="0"/>
              <a:t>in M1 are a strict subset of the pages in </a:t>
            </a:r>
            <a:r>
              <a:rPr lang="en-US" dirty="0" smtClean="0"/>
              <a:t>M2.</a:t>
            </a:r>
            <a:endParaRPr lang="en-US" dirty="0"/>
          </a:p>
          <a:p>
            <a:r>
              <a:rPr lang="en-US" dirty="0" smtClean="0"/>
              <a:t>Pages </a:t>
            </a:r>
            <a:r>
              <a:rPr lang="en-US" dirty="0"/>
              <a:t>are accessible only through M1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Accessing </a:t>
            </a:r>
            <a:r>
              <a:rPr lang="en-US" dirty="0"/>
              <a:t>a page contained in M1 has cost </a:t>
            </a:r>
            <a:r>
              <a:rPr lang="en-US" dirty="0" smtClean="0"/>
              <a:t>0.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accessing a page not in M1, it must first </a:t>
            </a:r>
            <a:r>
              <a:rPr lang="en-US" dirty="0" smtClean="0"/>
              <a:t>be brought </a:t>
            </a:r>
            <a:r>
              <a:rPr lang="en-US" dirty="0"/>
              <a:t>in from M2 at a cost of 1 before it can </a:t>
            </a:r>
            <a:r>
              <a:rPr lang="en-US" dirty="0" smtClean="0"/>
              <a:t>be accessed</a:t>
            </a:r>
            <a:r>
              <a:rPr lang="en-US" dirty="0"/>
              <a:t>. This event is called a page fault.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67920" y="339480"/>
              <a:ext cx="10010520" cy="5286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560" y="330120"/>
                <a:ext cx="10029240" cy="53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6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Paging- Cache Replacement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</a:t>
            </a:r>
            <a:r>
              <a:rPr lang="en-US" b="1" dirty="0" smtClean="0"/>
              <a:t>Statement: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smtClean="0"/>
              <a:t>M1 </a:t>
            </a:r>
            <a:r>
              <a:rPr lang="en-US" dirty="0"/>
              <a:t>is full when a page fault occurs, </a:t>
            </a:r>
            <a:r>
              <a:rPr lang="en-US" dirty="0" smtClean="0"/>
              <a:t>some page </a:t>
            </a:r>
            <a:r>
              <a:rPr lang="en-US" dirty="0"/>
              <a:t>in M1 must be evicted in order to make room </a:t>
            </a:r>
            <a:r>
              <a:rPr lang="en-US" dirty="0" smtClean="0"/>
              <a:t>in M1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How to choose a page to evict each time </a:t>
            </a:r>
            <a:r>
              <a:rPr lang="en-US" dirty="0" smtClean="0"/>
              <a:t>a page </a:t>
            </a:r>
            <a:r>
              <a:rPr lang="en-US" dirty="0"/>
              <a:t>fault occurs in a way that minimizes </a:t>
            </a:r>
            <a:r>
              <a:rPr lang="en-US" dirty="0" smtClean="0"/>
              <a:t>the total </a:t>
            </a:r>
            <a:r>
              <a:rPr lang="en-US" dirty="0"/>
              <a:t>number of page faults over time?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280" y="1384200"/>
              <a:ext cx="7849440" cy="2598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20" y="1374840"/>
                <a:ext cx="786816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8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Paging- An Optimal </a:t>
            </a:r>
            <a:r>
              <a:rPr lang="en-US" b="1" dirty="0"/>
              <a:t>Offline </a:t>
            </a:r>
            <a:r>
              <a:rPr lang="en-US" dirty="0"/>
              <a:t>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9635444" cy="4138251"/>
          </a:xfrm>
        </p:spPr>
        <p:txBody>
          <a:bodyPr>
            <a:normAutofit/>
          </a:bodyPr>
          <a:lstStyle/>
          <a:p>
            <a:r>
              <a:rPr lang="en-US" dirty="0"/>
              <a:t>Algorithm LFD (Longest-Forward-Distance)</a:t>
            </a:r>
            <a:br>
              <a:rPr lang="en-US" dirty="0"/>
            </a:br>
            <a:r>
              <a:rPr lang="en-US" dirty="0"/>
              <a:t>An optimal off-line page replacement strategy</a:t>
            </a:r>
            <a:r>
              <a:rPr lang="en-US" dirty="0" smtClean="0"/>
              <a:t>. On </a:t>
            </a:r>
            <a:r>
              <a:rPr lang="en-US" dirty="0"/>
              <a:t>each page fault, replace the page in </a:t>
            </a:r>
            <a:r>
              <a:rPr lang="en-US" dirty="0" smtClean="0"/>
              <a:t>M1 that </a:t>
            </a:r>
            <a:r>
              <a:rPr lang="en-US" dirty="0"/>
              <a:t>will be requested farthest out in the future.</a:t>
            </a:r>
            <a:br>
              <a:rPr lang="en-US" dirty="0"/>
            </a:br>
            <a:r>
              <a:rPr lang="en-US" dirty="0"/>
              <a:t>Example: M2={</a:t>
            </a:r>
            <a:r>
              <a:rPr lang="en-US" dirty="0" err="1"/>
              <a:t>a,b,c,d,e</a:t>
            </a:r>
            <a:r>
              <a:rPr lang="en-US" dirty="0"/>
              <a:t>} n=5, k=3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de-DE" dirty="0"/>
              <a:t>4 cache misses in LFD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53" y="4188141"/>
            <a:ext cx="5638800" cy="1590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928800" y="1544760"/>
              <a:ext cx="10590840" cy="4822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440" y="1535400"/>
                <a:ext cx="10609560" cy="48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6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Paging- An Optimal </a:t>
            </a:r>
            <a:r>
              <a:rPr lang="en-US" b="1" dirty="0"/>
              <a:t>Offline </a:t>
            </a:r>
            <a:r>
              <a:rPr lang="en-US" dirty="0"/>
              <a:t>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classic result from 1966:</a:t>
            </a:r>
            <a:br>
              <a:rPr lang="en-US" dirty="0"/>
            </a:br>
            <a:r>
              <a:rPr lang="en-US" dirty="0"/>
              <a:t>LFD is an optimal page replacement policy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Proof </a:t>
            </a:r>
            <a:r>
              <a:rPr lang="en-US" b="1" dirty="0"/>
              <a:t>idea: </a:t>
            </a:r>
            <a:r>
              <a:rPr lang="en-US" dirty="0"/>
              <a:t>For any other algorithm A, the </a:t>
            </a:r>
            <a:r>
              <a:rPr lang="en-US" dirty="0" smtClean="0"/>
              <a:t>cost of </a:t>
            </a:r>
            <a:r>
              <a:rPr lang="en-US" dirty="0"/>
              <a:t>A is not increased if in the 1st time that </a:t>
            </a:r>
            <a:r>
              <a:rPr lang="en-US" dirty="0" smtClean="0"/>
              <a:t>A differs </a:t>
            </a:r>
            <a:r>
              <a:rPr lang="en-US" dirty="0"/>
              <a:t>from LFD we evict in A the page that </a:t>
            </a:r>
            <a:r>
              <a:rPr lang="en-US" dirty="0" smtClean="0"/>
              <a:t>is requested </a:t>
            </a:r>
            <a:r>
              <a:rPr lang="en-US" dirty="0"/>
              <a:t>farthest in the </a:t>
            </a:r>
            <a:r>
              <a:rPr lang="en-US" dirty="0" smtClean="0"/>
              <a:t>future.</a:t>
            </a:r>
          </a:p>
          <a:p>
            <a:r>
              <a:rPr lang="en-US" dirty="0" smtClean="0"/>
              <a:t>However</a:t>
            </a:r>
            <a:r>
              <a:rPr lang="en-US" dirty="0"/>
              <a:t>, LFD is not practical.</a:t>
            </a:r>
            <a:br>
              <a:rPr lang="en-US" dirty="0"/>
            </a:br>
            <a:r>
              <a:rPr lang="en-US" dirty="0"/>
              <a:t>It is not an </a:t>
            </a:r>
            <a:r>
              <a:rPr lang="en-US" i="1" dirty="0"/>
              <a:t>online </a:t>
            </a:r>
            <a:r>
              <a:rPr lang="en-US" dirty="0"/>
              <a:t>algorithm!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37840" y="3964680"/>
              <a:ext cx="9206640" cy="973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80" y="3955320"/>
                <a:ext cx="9225360" cy="9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9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Paging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1600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FIFO: first in first out: evict the page that was </a:t>
                </a:r>
                <a:r>
                  <a:rPr lang="en-US" dirty="0" err="1" smtClean="0"/>
                  <a:t>enteredfirst</a:t>
                </a:r>
                <a:r>
                  <a:rPr lang="en-US" dirty="0" smtClean="0"/>
                  <a:t> </a:t>
                </a:r>
                <a:r>
                  <a:rPr lang="en-US" dirty="0"/>
                  <a:t>to the cache.</a:t>
                </a:r>
                <a:br>
                  <a:rPr lang="en-US" dirty="0"/>
                </a:br>
                <a:r>
                  <a:rPr lang="en-US" dirty="0"/>
                  <a:t>Example: M2={</a:t>
                </a:r>
                <a:r>
                  <a:rPr lang="en-US" dirty="0" err="1"/>
                  <a:t>a,b,c,d,e</a:t>
                </a:r>
                <a:r>
                  <a:rPr lang="en-US" dirty="0"/>
                  <a:t>} n=5, k=3 </a:t>
                </a:r>
                <a:br>
                  <a:rPr lang="en-US" dirty="0"/>
                </a:b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7 </a:t>
                </a:r>
                <a:r>
                  <a:rPr lang="en-US" dirty="0" smtClean="0"/>
                  <a:t>cache misses in </a:t>
                </a:r>
                <a:r>
                  <a:rPr lang="en-US" dirty="0"/>
                  <a:t>FIFO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Theorem: </a:t>
                </a:r>
                <a:r>
                  <a:rPr lang="en-US" dirty="0"/>
                  <a:t>FIFO is k-competitive: for </a:t>
                </a:r>
                <a:r>
                  <a:rPr lang="en-US" dirty="0" smtClean="0"/>
                  <a:t>any sequence</a:t>
                </a:r>
                <a:r>
                  <a:rPr lang="en-US" dirty="0"/>
                  <a:t>, #</a:t>
                </a:r>
                <a:r>
                  <a:rPr lang="en-US" dirty="0" smtClean="0"/>
                  <a:t>misses(FIFO)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k #misses (LFD</a:t>
                </a:r>
                <a:r>
                  <a:rPr lang="en-US" dirty="0" smtClean="0"/>
                  <a:t>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160021"/>
              </a:xfrm>
              <a:blipFill>
                <a:blip r:embed="rId2"/>
                <a:stretch>
                  <a:fillRect l="-1046" t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59010"/>
            <a:ext cx="5553075" cy="1619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57160" y="705600"/>
              <a:ext cx="9501480" cy="584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800" y="696240"/>
                <a:ext cx="9520200" cy="58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4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Paging Algorithms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38508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LIFO: last in first out: evict the page that was </a:t>
                </a:r>
                <a:r>
                  <a:rPr lang="en-US" dirty="0" err="1" smtClean="0"/>
                  <a:t>enteredlast</a:t>
                </a:r>
                <a:r>
                  <a:rPr lang="en-US" dirty="0" smtClean="0"/>
                  <a:t> </a:t>
                </a:r>
                <a:r>
                  <a:rPr lang="en-US" dirty="0"/>
                  <a:t>to the cache.</a:t>
                </a:r>
                <a:br>
                  <a:rPr lang="en-US" dirty="0"/>
                </a:br>
                <a:r>
                  <a:rPr lang="en-US" dirty="0"/>
                  <a:t>Example: M2={</a:t>
                </a:r>
                <a:r>
                  <a:rPr lang="en-US" dirty="0" err="1"/>
                  <a:t>a,b,c,d,e</a:t>
                </a:r>
                <a:r>
                  <a:rPr lang="en-US" dirty="0"/>
                  <a:t>} n=5, k=3 </a:t>
                </a:r>
                <a:br>
                  <a:rPr lang="en-US" dirty="0"/>
                </a:b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6 </a:t>
                </a:r>
                <a:r>
                  <a:rPr lang="en-US" dirty="0" smtClean="0"/>
                  <a:t>cache misses in </a:t>
                </a:r>
                <a:r>
                  <a:rPr lang="en-US" dirty="0"/>
                  <a:t>LIFO </a:t>
                </a:r>
                <a:endParaRPr lang="en-US" dirty="0" smtClean="0"/>
              </a:p>
              <a:p>
                <a:r>
                  <a:rPr lang="en-US" b="1" dirty="0"/>
                  <a:t>Theorem: </a:t>
                </a:r>
                <a:r>
                  <a:rPr lang="en-US" dirty="0"/>
                  <a:t>For all n&gt;k, LIFO is </a:t>
                </a:r>
                <a:r>
                  <a:rPr lang="en-US" dirty="0"/>
                  <a:t>k</a:t>
                </a:r>
                <a:r>
                  <a:rPr lang="en-US" dirty="0" smtClean="0"/>
                  <a:t> </a:t>
                </a:r>
                <a:r>
                  <a:rPr lang="en-US" dirty="0" smtClean="0"/>
                  <a:t>competitive: For </a:t>
                </a:r>
                <a:r>
                  <a:rPr lang="en-US" dirty="0"/>
                  <a:t>any </a:t>
                </a:r>
                <a:r>
                  <a:rPr lang="en-US" dirty="0" smtClean="0"/>
                  <a:t>k, </a:t>
                </a:r>
                <a:r>
                  <a:rPr lang="en-US" dirty="0"/>
                  <a:t>there exists a sequence of requests</a:t>
                </a:r>
                <a:br>
                  <a:rPr lang="en-US" dirty="0"/>
                </a:br>
                <a:r>
                  <a:rPr lang="en-US" dirty="0"/>
                  <a:t>such that #</a:t>
                </a:r>
                <a:r>
                  <a:rPr lang="en-US" dirty="0" smtClean="0"/>
                  <a:t>misses(LIFO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k</a:t>
                </a:r>
                <a:r>
                  <a:rPr lang="en-US" dirty="0" smtClean="0"/>
                  <a:t> </a:t>
                </a:r>
                <a:r>
                  <a:rPr lang="en-US" dirty="0"/>
                  <a:t>#misses (LFD)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3850868"/>
              </a:xfrm>
              <a:blipFill>
                <a:blip r:embed="rId2"/>
                <a:stretch>
                  <a:fillRect l="-862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193052"/>
            <a:ext cx="5495925" cy="1543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285920" y="3491640"/>
              <a:ext cx="6590520" cy="278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560" y="3107160"/>
                <a:ext cx="6609240" cy="31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6161400" y="5795280"/>
              <a:ext cx="18360" cy="170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2040" y="5785920"/>
                <a:ext cx="370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1857240" y="3116520"/>
              <a:ext cx="2125800" cy="1429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7880" y="3107160"/>
                <a:ext cx="2144520" cy="14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Paging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24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LRU</a:t>
            </a:r>
            <a:r>
              <a:rPr lang="en-US" dirty="0"/>
              <a:t>: least recently used: evict the page with </a:t>
            </a:r>
            <a:r>
              <a:rPr lang="en-US" dirty="0" smtClean="0"/>
              <a:t>the earliest </a:t>
            </a:r>
            <a:r>
              <a:rPr lang="en-US" dirty="0"/>
              <a:t>last reference.</a:t>
            </a:r>
            <a:br>
              <a:rPr lang="en-US" dirty="0"/>
            </a:br>
            <a:r>
              <a:rPr lang="en-US" dirty="0"/>
              <a:t>Example: M2={</a:t>
            </a:r>
            <a:r>
              <a:rPr lang="en-US" dirty="0" err="1"/>
              <a:t>a,b,c,d,e</a:t>
            </a:r>
            <a:r>
              <a:rPr lang="en-US" dirty="0"/>
              <a:t>} n=5, k=3 </a:t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 cache misses in </a:t>
            </a:r>
            <a:r>
              <a:rPr lang="en-US" dirty="0" err="1" smtClean="0"/>
              <a:t>LRU</a:t>
            </a:r>
            <a:endParaRPr lang="en-US" dirty="0" smtClean="0"/>
          </a:p>
          <a:p>
            <a:r>
              <a:rPr lang="en-US" b="1" dirty="0"/>
              <a:t>Theorem: </a:t>
            </a:r>
            <a:r>
              <a:rPr lang="en-US" dirty="0" err="1"/>
              <a:t>LRU</a:t>
            </a:r>
            <a:r>
              <a:rPr lang="en-US" dirty="0"/>
              <a:t> is k-competitive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297532"/>
            <a:ext cx="4752975" cy="167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116360" y="2580840"/>
              <a:ext cx="4313160" cy="3259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000" y="2571480"/>
                <a:ext cx="4331880" cy="32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Paging- a bound for any deterministic</a:t>
            </a:r>
            <a:br>
              <a:rPr lang="en-US" dirty="0"/>
            </a:br>
            <a:r>
              <a:rPr lang="en-US" dirty="0"/>
              <a:t>online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</a:t>
                </a:r>
                <a:r>
                  <a:rPr lang="en-US" b="1" dirty="0"/>
                  <a:t>eorem: </a:t>
                </a:r>
                <a:r>
                  <a:rPr lang="en-US" dirty="0"/>
                  <a:t>For any k and any deterministic </a:t>
                </a:r>
                <a:r>
                  <a:rPr lang="en-US" dirty="0" smtClean="0"/>
                  <a:t>on-line algorithm </a:t>
                </a:r>
                <a:r>
                  <a:rPr lang="en-US" dirty="0"/>
                  <a:t>A, the competitive ratio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k.</a:t>
                </a:r>
              </a:p>
              <a:p>
                <a:r>
                  <a:rPr lang="en-US" b="1" dirty="0" smtClean="0"/>
                  <a:t>Proof</a:t>
                </a:r>
                <a:r>
                  <a:rPr lang="en-US" b="1" dirty="0"/>
                  <a:t>: </a:t>
                </a:r>
                <a:r>
                  <a:rPr lang="en-US" dirty="0"/>
                  <a:t>Assume n= k+1 (there are k+1 distinct pages</a:t>
                </a:r>
                <a:r>
                  <a:rPr lang="en-US" dirty="0" smtClean="0"/>
                  <a:t>). What </a:t>
                </a:r>
                <a:r>
                  <a:rPr lang="en-US" dirty="0"/>
                  <a:t>will the adversary do?</a:t>
                </a:r>
                <a:br>
                  <a:rPr lang="en-US" dirty="0"/>
                </a:br>
                <a:r>
                  <a:rPr lang="en-US" dirty="0"/>
                  <a:t>Always request the page that is not currently in </a:t>
                </a:r>
                <a:r>
                  <a:rPr lang="en-US" dirty="0" smtClean="0"/>
                  <a:t>M1</a:t>
                </a:r>
                <a:br>
                  <a:rPr lang="en-US" dirty="0" smtClean="0"/>
                </a:br>
                <a:r>
                  <a:rPr lang="en-US" dirty="0" smtClean="0"/>
                  <a:t>This </a:t>
                </a:r>
                <a:r>
                  <a:rPr lang="en-US" dirty="0"/>
                  <a:t>causes a page fault in every access. The total cost</a:t>
                </a:r>
                <a:br>
                  <a:rPr lang="en-US" dirty="0"/>
                </a:br>
                <a:r>
                  <a:rPr lang="en-US" dirty="0"/>
                  <a:t>of A is 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|.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3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Paging- a bound for any deterministic</a:t>
            </a:r>
            <a:br>
              <a:rPr lang="en-US" dirty="0"/>
            </a:br>
            <a:r>
              <a:rPr lang="en-US" dirty="0"/>
              <a:t>online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7463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What is the price of LFD in this </a:t>
                </a:r>
                <a:r>
                  <a:rPr lang="en-US" b="1" dirty="0" smtClean="0"/>
                  <a:t>sequence?</a:t>
                </a:r>
                <a:endParaRPr lang="en-US" b="1" dirty="0"/>
              </a:p>
              <a:p>
                <a:r>
                  <a:rPr lang="en-US" dirty="0" smtClean="0"/>
                  <a:t>At </a:t>
                </a:r>
                <a:r>
                  <a:rPr lang="en-US" dirty="0"/>
                  <a:t>most a single page fault in any k accesses</a:t>
                </a:r>
                <a:br>
                  <a:rPr lang="en-US" dirty="0"/>
                </a:br>
                <a:r>
                  <a:rPr lang="en-US" dirty="0"/>
                  <a:t>(LFD evicts the page that will be needed in the k+1th</a:t>
                </a:r>
                <a:br>
                  <a:rPr lang="en-US" dirty="0"/>
                </a:br>
                <a:r>
                  <a:rPr lang="en-US" dirty="0"/>
                  <a:t>request or </a:t>
                </a:r>
                <a:r>
                  <a:rPr lang="en-US" dirty="0" smtClean="0"/>
                  <a:t>later)</a:t>
                </a:r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total cost of LFD is at most 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|/k.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Therefore</a:t>
                </a:r>
                <a:r>
                  <a:rPr lang="en-US" b="1" dirty="0"/>
                  <a:t>: </a:t>
                </a:r>
                <a:r>
                  <a:rPr lang="en-US" dirty="0"/>
                  <a:t>Worst-case analysis is not so important </a:t>
                </a:r>
                <a:r>
                  <a:rPr lang="en-US" dirty="0" smtClean="0"/>
                  <a:t>in analyzing </a:t>
                </a:r>
                <a:r>
                  <a:rPr lang="en-US" dirty="0"/>
                  <a:t>paging </a:t>
                </a:r>
                <a:r>
                  <a:rPr lang="en-US" dirty="0" smtClean="0"/>
                  <a:t>algorithm</a:t>
                </a:r>
                <a:endParaRPr lang="en-US" dirty="0"/>
              </a:p>
              <a:p>
                <a:r>
                  <a:rPr lang="en-US" dirty="0" smtClean="0"/>
                  <a:t>Can </a:t>
                </a:r>
                <a:r>
                  <a:rPr lang="en-US" dirty="0"/>
                  <a:t>randomization help? Yes!!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746364"/>
              </a:xfrm>
              <a:blipFill>
                <a:blip r:embed="rId2"/>
                <a:stretch>
                  <a:fillRect l="-1046" t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Scheduling and Load Balancing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051"/>
                <a:ext cx="10014268" cy="44674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Problem Statement:</a:t>
                </a: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A </a:t>
                </a:r>
                <a:r>
                  <a:rPr lang="en-US" dirty="0"/>
                  <a:t>set of m identical </a:t>
                </a:r>
                <a:r>
                  <a:rPr lang="en-US" dirty="0" smtClean="0"/>
                  <a:t>machines,</a:t>
                </a: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A </a:t>
                </a:r>
                <a:r>
                  <a:rPr lang="en-US" dirty="0"/>
                  <a:t>sequence of jobs with processing times p1, p2</a:t>
                </a:r>
                <a:r>
                  <a:rPr lang="en-US" dirty="0" smtClean="0"/>
                  <a:t>,….</a:t>
                </a: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Each </a:t>
                </a:r>
                <a:r>
                  <a:rPr lang="en-US" dirty="0"/>
                  <a:t>job must be assigned to one of the </a:t>
                </a:r>
                <a:r>
                  <a:rPr lang="en-US" dirty="0" smtClean="0"/>
                  <a:t>machines.</a:t>
                </a: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When </a:t>
                </a:r>
                <a:r>
                  <a:rPr lang="en-US" dirty="0"/>
                  <a:t>job j is scheduled, we don’t know how many</a:t>
                </a:r>
                <a:br>
                  <a:rPr lang="en-US" dirty="0"/>
                </a:br>
                <a:r>
                  <a:rPr lang="en-US" dirty="0"/>
                  <a:t>additional jobs we are going to have and what are their</a:t>
                </a:r>
                <a:br>
                  <a:rPr lang="en-US" dirty="0"/>
                </a:br>
                <a:r>
                  <a:rPr lang="en-US" dirty="0"/>
                  <a:t>processing </a:t>
                </a:r>
                <a:r>
                  <a:rPr lang="en-US" dirty="0" smtClean="0"/>
                  <a:t>times.</a:t>
                </a:r>
              </a:p>
              <a:p>
                <a:r>
                  <a:rPr lang="en-US" b="1" dirty="0" smtClean="0"/>
                  <a:t>Goal</a:t>
                </a:r>
                <a:r>
                  <a:rPr lang="en-US" dirty="0"/>
                  <a:t>: schedule the jobs on machines in a way </a:t>
                </a:r>
                <a:r>
                  <a:rPr lang="en-US" dirty="0" smtClean="0"/>
                  <a:t>that minimizes </a:t>
                </a:r>
                <a:r>
                  <a:rPr lang="en-US" dirty="0"/>
                  <a:t>the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𝑚𝑎𝑘𝑒𝑠𝑝𝑎𝑛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(the maximal load on one machine)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051"/>
                <a:ext cx="10014268" cy="4467498"/>
              </a:xfrm>
              <a:blipFill>
                <a:blip r:embed="rId2"/>
                <a:stretch>
                  <a:fillRect l="-1217" t="-2459" b="-6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03560" y="2125440"/>
              <a:ext cx="10868040" cy="3741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4200" y="2116080"/>
                <a:ext cx="1088676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8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Algorithms are algorithms that need </a:t>
            </a:r>
            <a:r>
              <a:rPr lang="en-US" dirty="0" smtClean="0"/>
              <a:t>to make </a:t>
            </a:r>
            <a:r>
              <a:rPr lang="en-US" dirty="0"/>
              <a:t>decisions without full knowledge of </a:t>
            </a:r>
            <a:r>
              <a:rPr lang="en-US" dirty="0" smtClean="0"/>
              <a:t>the input</a:t>
            </a:r>
            <a:r>
              <a:rPr lang="en-US" dirty="0"/>
              <a:t>. They have full knowledge of the </a:t>
            </a:r>
            <a:r>
              <a:rPr lang="en-US" dirty="0" smtClean="0"/>
              <a:t>past but </a:t>
            </a:r>
            <a:r>
              <a:rPr lang="en-US" dirty="0"/>
              <a:t>no (or partial) knowledge of the future. </a:t>
            </a:r>
            <a:endParaRPr lang="en-US" dirty="0" smtClean="0"/>
          </a:p>
          <a:p>
            <a:r>
              <a:rPr lang="en-US" dirty="0"/>
              <a:t>For this type of problem we will attempt </a:t>
            </a:r>
            <a:r>
              <a:rPr lang="en-US" dirty="0" smtClean="0"/>
              <a:t>to design </a:t>
            </a:r>
            <a:r>
              <a:rPr lang="en-US" dirty="0"/>
              <a:t>algorithms that are competitive </a:t>
            </a:r>
            <a:r>
              <a:rPr lang="en-US" dirty="0" smtClean="0"/>
              <a:t>with the </a:t>
            </a:r>
            <a:r>
              <a:rPr lang="en-US" dirty="0"/>
              <a:t>optimum offline algorithm, the </a:t>
            </a:r>
            <a:r>
              <a:rPr lang="en-US" dirty="0" smtClean="0"/>
              <a:t>algorithm that </a:t>
            </a:r>
            <a:r>
              <a:rPr lang="en-US" dirty="0"/>
              <a:t>has perfect knowledge of the future.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35760" y="2705760"/>
              <a:ext cx="5385240" cy="1920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0" y="2696400"/>
                <a:ext cx="5403960" cy="19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3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Scheduling and Load Balancing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946366"/>
                <a:ext cx="9905998" cy="3844835"/>
              </a:xfrm>
            </p:spPr>
            <p:txBody>
              <a:bodyPr/>
              <a:lstStyle/>
              <a:p>
                <a:r>
                  <a:rPr lang="en-US" b="1" dirty="0"/>
                  <a:t>List </a:t>
                </a:r>
                <a:r>
                  <a:rPr lang="en-US" b="1" dirty="0" smtClean="0"/>
                  <a:t>Scheduling: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A greedy algorithm: always schedule a job on </a:t>
                </a:r>
                <a:r>
                  <a:rPr lang="en-US" dirty="0" smtClean="0"/>
                  <a:t>the least </a:t>
                </a:r>
                <a:r>
                  <a:rPr lang="en-US" dirty="0"/>
                  <a:t>loaded machine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Example: m=3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en-US" dirty="0"/>
                  <a:t>7 3 4 5 6 10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946366"/>
                <a:ext cx="9905998" cy="3844835"/>
              </a:xfrm>
              <a:blipFill>
                <a:blip r:embed="rId2"/>
                <a:stretch>
                  <a:fillRect l="-1231" t="-2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84" y="4020344"/>
            <a:ext cx="7362825" cy="2381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446560" y="2812680"/>
              <a:ext cx="4608360" cy="3081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200" y="2803320"/>
                <a:ext cx="4627080" cy="30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334672"/>
            <a:ext cx="9905998" cy="1478570"/>
          </a:xfrm>
        </p:spPr>
        <p:txBody>
          <a:bodyPr/>
          <a:lstStyle/>
          <a:p>
            <a:r>
              <a:rPr lang="en-US" dirty="0"/>
              <a:t>Online Scheduling and Load Balancing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460545"/>
                <a:ext cx="9905999" cy="354171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Theorem: </a:t>
                </a:r>
                <a:r>
                  <a:rPr lang="en-US" dirty="0"/>
                  <a:t>List- Scheduling is (2-1/m)- </a:t>
                </a:r>
                <a:r>
                  <a:rPr lang="en-US" dirty="0" smtClean="0"/>
                  <a:t>competitive.</a:t>
                </a:r>
              </a:p>
              <a:p>
                <a:r>
                  <a:rPr lang="en-US" b="1" dirty="0" smtClean="0"/>
                  <a:t>Proof</a:t>
                </a:r>
                <a:r>
                  <a:rPr lang="en-US" b="1" dirty="0"/>
                  <a:t>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denote the last completion time on the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machine</a:t>
                </a:r>
                <a:r>
                  <a:rPr lang="en-US" dirty="0"/>
                  <a:t>. Let k be the job that finishes last </a:t>
                </a:r>
                <a:r>
                  <a:rPr lang="en-US" dirty="0" smtClean="0"/>
                  <a:t>and determines </a:t>
                </a:r>
                <a:r>
                  <a:rPr lang="en-US" dirty="0"/>
                  <a:t>C</a:t>
                </a:r>
                <a:r>
                  <a:rPr lang="en-US" baseline="-25000" dirty="0"/>
                  <a:t>LS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All the machines are busy when j starts its </a:t>
                </a:r>
                <a:r>
                  <a:rPr lang="en-US" dirty="0" smtClean="0"/>
                  <a:t>processing, 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at least one machine (that processes k)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460545"/>
                <a:ext cx="9905999" cy="3541714"/>
              </a:xfrm>
              <a:blipFill>
                <a:blip r:embed="rId2"/>
                <a:stretch>
                  <a:fillRect l="-1231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45" y="4616632"/>
            <a:ext cx="6696075" cy="2019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321560" y="1955520"/>
              <a:ext cx="10653480" cy="4697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2200" y="1946160"/>
                <a:ext cx="10672200" cy="47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4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Scheduling and Load Balancing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1" y="2097088"/>
            <a:ext cx="7471954" cy="41596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134080" y="2286000"/>
              <a:ext cx="9689040" cy="3706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720" y="2276640"/>
                <a:ext cx="970776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1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Ski-Rental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that you are taking ski lessons</a:t>
            </a:r>
            <a:r>
              <a:rPr lang="en-US" dirty="0" smtClean="0"/>
              <a:t>. After </a:t>
            </a:r>
            <a:r>
              <a:rPr lang="en-US" dirty="0"/>
              <a:t>each lesson you decide (depending </a:t>
            </a:r>
            <a:r>
              <a:rPr lang="en-US" dirty="0" smtClean="0"/>
              <a:t>on how </a:t>
            </a:r>
            <a:r>
              <a:rPr lang="en-US" dirty="0"/>
              <a:t>much you enjoy it, and what is </a:t>
            </a:r>
            <a:r>
              <a:rPr lang="en-US" dirty="0" smtClean="0"/>
              <a:t>your bones </a:t>
            </a:r>
            <a:r>
              <a:rPr lang="en-US" dirty="0"/>
              <a:t>status) whether to continue to ski or </a:t>
            </a:r>
            <a:r>
              <a:rPr lang="en-US" dirty="0" smtClean="0"/>
              <a:t>to stop </a:t>
            </a:r>
            <a:r>
              <a:rPr lang="en-US" dirty="0"/>
              <a:t>totally </a:t>
            </a:r>
            <a:endParaRPr lang="en-US" dirty="0" smtClean="0"/>
          </a:p>
          <a:p>
            <a:r>
              <a:rPr lang="en-US" dirty="0"/>
              <a:t>You have the choice of either renting skis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1$ </a:t>
            </a:r>
            <a:r>
              <a:rPr lang="en-US" dirty="0"/>
              <a:t>a time or buying skis for y$. </a:t>
            </a:r>
            <a:endParaRPr lang="en-US" dirty="0" smtClean="0"/>
          </a:p>
          <a:p>
            <a:r>
              <a:rPr lang="en-US" dirty="0"/>
              <a:t>Will you buy or rent? 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37840" y="2670120"/>
              <a:ext cx="9456840" cy="2411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80" y="2660760"/>
                <a:ext cx="9475560" cy="24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2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Ski-Rental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knew in advance how many times </a:t>
            </a:r>
            <a:r>
              <a:rPr lang="en-US" dirty="0" smtClean="0"/>
              <a:t>t you </a:t>
            </a:r>
            <a:r>
              <a:rPr lang="en-US" dirty="0"/>
              <a:t>would ski in your life then the </a:t>
            </a:r>
            <a:r>
              <a:rPr lang="en-US" dirty="0" smtClean="0"/>
              <a:t>choice of </a:t>
            </a:r>
            <a:r>
              <a:rPr lang="en-US" dirty="0"/>
              <a:t>whether to rent or buy is simple. If </a:t>
            </a:r>
            <a:r>
              <a:rPr lang="en-US" dirty="0" smtClean="0"/>
              <a:t>you will </a:t>
            </a:r>
            <a:r>
              <a:rPr lang="en-US" dirty="0"/>
              <a:t>ski more than y times then </a:t>
            </a:r>
            <a:r>
              <a:rPr lang="en-US" dirty="0" smtClean="0"/>
              <a:t>buy before </a:t>
            </a:r>
            <a:r>
              <a:rPr lang="en-US" dirty="0"/>
              <a:t>you start, otherwise always rent </a:t>
            </a:r>
            <a:endParaRPr lang="en-US" dirty="0" smtClean="0"/>
          </a:p>
          <a:p>
            <a:r>
              <a:rPr lang="en-US" dirty="0"/>
              <a:t>The cost of this algorithm is min(t, y). </a:t>
            </a:r>
            <a:endParaRPr lang="en-US" dirty="0" smtClean="0"/>
          </a:p>
          <a:p>
            <a:r>
              <a:rPr lang="en-US" dirty="0"/>
              <a:t>This type of strategy, </a:t>
            </a:r>
            <a:r>
              <a:rPr lang="en-US" dirty="0" smtClean="0"/>
              <a:t>with perfect </a:t>
            </a:r>
            <a:r>
              <a:rPr lang="en-US" dirty="0"/>
              <a:t>knowledge of the </a:t>
            </a:r>
            <a:r>
              <a:rPr lang="en-US" dirty="0" smtClean="0"/>
              <a:t>future, is </a:t>
            </a:r>
            <a:r>
              <a:rPr lang="en-US" dirty="0"/>
              <a:t>known as an offline strategy.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91120" y="2286000"/>
              <a:ext cx="8188920" cy="2893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1760" y="2276640"/>
                <a:ext cx="8207640" cy="29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3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Ski-Rental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practice, you don't know how many </a:t>
            </a:r>
            <a:r>
              <a:rPr lang="en-US" dirty="0" smtClean="0"/>
              <a:t>times you </a:t>
            </a:r>
            <a:r>
              <a:rPr lang="en-US" dirty="0"/>
              <a:t>will ski. What should you </a:t>
            </a:r>
            <a:r>
              <a:rPr lang="en-US" dirty="0" smtClean="0"/>
              <a:t>do?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online strategy will be a number k </a:t>
            </a:r>
            <a:r>
              <a:rPr lang="en-US" dirty="0" smtClean="0"/>
              <a:t>such that </a:t>
            </a:r>
            <a:r>
              <a:rPr lang="en-US" dirty="0"/>
              <a:t>after renting k-1 times you will buy </a:t>
            </a:r>
            <a:r>
              <a:rPr lang="en-US" dirty="0" smtClean="0"/>
              <a:t>skis (just </a:t>
            </a:r>
            <a:r>
              <a:rPr lang="en-US" dirty="0"/>
              <a:t>before your kth visit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Claim</a:t>
            </a:r>
            <a:r>
              <a:rPr lang="en-US" dirty="0"/>
              <a:t>: Setting k = y guarantees that </a:t>
            </a:r>
            <a:r>
              <a:rPr lang="en-US" dirty="0" smtClean="0"/>
              <a:t>you never </a:t>
            </a:r>
            <a:r>
              <a:rPr lang="en-US" dirty="0"/>
              <a:t>pay more than twice the cost of the</a:t>
            </a:r>
            <a:br>
              <a:rPr lang="en-US" dirty="0"/>
            </a:br>
            <a:r>
              <a:rPr lang="en-US" dirty="0"/>
              <a:t>offline </a:t>
            </a:r>
            <a:r>
              <a:rPr lang="en-US" dirty="0" smtClean="0"/>
              <a:t>strategy.</a:t>
            </a:r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Assume y=7$ Thus, after 6 </a:t>
            </a:r>
            <a:r>
              <a:rPr lang="en-US" dirty="0" smtClean="0"/>
              <a:t>rents, you </a:t>
            </a:r>
            <a:r>
              <a:rPr lang="en-US" dirty="0"/>
              <a:t>buy. Your total payment: 6+7=13$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10960" y="2714760"/>
              <a:ext cx="7778160" cy="3438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600" y="2705400"/>
                <a:ext cx="7796880" cy="34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2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Ski-Rental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28800"/>
                <a:ext cx="9905999" cy="437605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Theorem: </a:t>
                </a:r>
                <a:r>
                  <a:rPr lang="en-US" dirty="0"/>
                  <a:t>Setting k = y guarantees that you never </a:t>
                </a:r>
                <a:r>
                  <a:rPr lang="en-US" dirty="0" smtClean="0"/>
                  <a:t>pay more </a:t>
                </a:r>
                <a:r>
                  <a:rPr lang="en-US" dirty="0"/>
                  <a:t>than twice the cost of the offline strategy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Proof</a:t>
                </a:r>
                <a:r>
                  <a:rPr lang="en-US" b="1" dirty="0"/>
                  <a:t>: </a:t>
                </a:r>
                <a:r>
                  <a:rPr lang="en-US" dirty="0"/>
                  <a:t>when you buy skis in your kth visit, even if </a:t>
                </a:r>
                <a:r>
                  <a:rPr lang="en-US" dirty="0" smtClean="0"/>
                  <a:t>you quit </a:t>
                </a:r>
                <a:r>
                  <a:rPr lang="en-US" dirty="0"/>
                  <a:t>right after this time,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y.</a:t>
                </a: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Your </a:t>
                </a:r>
                <a:r>
                  <a:rPr lang="en-US" dirty="0"/>
                  <a:t>total payment is k-1+y =</a:t>
                </a:r>
                <a:r>
                  <a:rPr lang="en-US" dirty="0" smtClean="0"/>
                  <a:t>2y-1.</a:t>
                </a: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The </a:t>
                </a:r>
                <a:r>
                  <a:rPr lang="en-US" dirty="0"/>
                  <a:t>offline cost is min(t, y) = </a:t>
                </a:r>
                <a:r>
                  <a:rPr lang="en-US" dirty="0" smtClean="0"/>
                  <a:t>y.</a:t>
                </a: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The </a:t>
                </a:r>
                <a:r>
                  <a:rPr lang="en-US" dirty="0"/>
                  <a:t>ratio is (2y-1)/y = 2-1/y.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We </a:t>
                </a:r>
                <a:r>
                  <a:rPr lang="en-US" sz="2800" dirty="0"/>
                  <a:t>say that this strategy is (2-1/y)-competitive.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28800"/>
                <a:ext cx="9905999" cy="4376057"/>
              </a:xfrm>
              <a:blipFill>
                <a:blip r:embed="rId2"/>
                <a:stretch>
                  <a:fillRect l="-1108" t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509200" y="839520"/>
              <a:ext cx="4768920" cy="4849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9840" y="830160"/>
                <a:ext cx="4787640" cy="48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0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Ratio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on-line algorithm A is c-competitive </a:t>
                </a:r>
                <a:r>
                  <a:rPr lang="en-US" dirty="0" smtClean="0"/>
                  <a:t>if there </a:t>
                </a:r>
                <a:r>
                  <a:rPr lang="en-US" dirty="0"/>
                  <a:t>is a constant b for all </a:t>
                </a:r>
                <a:r>
                  <a:rPr lang="en-US" dirty="0" smtClean="0"/>
                  <a:t>sequences s of operations</a:t>
                </a:r>
                <a:br>
                  <a:rPr lang="en-US" dirty="0" smtClean="0"/>
                </a:br>
                <a:r>
                  <a:rPr lang="en-US" dirty="0" smtClean="0"/>
                  <a:t>A(s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 OPT(s) + b</a:t>
                </a:r>
                <a:br>
                  <a:rPr lang="en-US" dirty="0"/>
                </a:br>
                <a:r>
                  <a:rPr lang="en-US" dirty="0"/>
                  <a:t>where A(s) is the cost of A on </a:t>
                </a:r>
                <a:r>
                  <a:rPr lang="en-US" dirty="0" smtClean="0"/>
                  <a:t>the sequence </a:t>
                </a:r>
                <a:r>
                  <a:rPr lang="en-US" dirty="0"/>
                  <a:t>s and OPT(s) is the </a:t>
                </a:r>
                <a:r>
                  <a:rPr lang="en-US" dirty="0" smtClean="0"/>
                  <a:t>optimal off-line </a:t>
                </a:r>
                <a:r>
                  <a:rPr lang="en-US" dirty="0"/>
                  <a:t>cost for the same </a:t>
                </a:r>
                <a:r>
                  <a:rPr lang="en-US" dirty="0" smtClean="0"/>
                  <a:t>sequence.</a:t>
                </a:r>
                <a:endParaRPr lang="en-US" dirty="0"/>
              </a:p>
              <a:p>
                <a:r>
                  <a:rPr lang="en-US" dirty="0" smtClean="0"/>
                  <a:t>Competitive </a:t>
                </a:r>
                <a:r>
                  <a:rPr lang="en-US" dirty="0"/>
                  <a:t>ratio is a worst case bound.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66160" y="2750400"/>
              <a:ext cx="7081560" cy="1411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0" y="2741040"/>
                <a:ext cx="710028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3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Ski-Rental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5554"/>
            <a:ext cx="9905999" cy="4140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Is there a better </a:t>
            </a:r>
            <a:r>
              <a:rPr lang="en-US" b="1" dirty="0" smtClean="0"/>
              <a:t>strategy?</a:t>
            </a:r>
            <a:endParaRPr lang="en-US" b="1" dirty="0"/>
          </a:p>
          <a:p>
            <a:r>
              <a:rPr lang="en-US" dirty="0" smtClean="0"/>
              <a:t>Let </a:t>
            </a:r>
            <a:r>
              <a:rPr lang="en-US" dirty="0"/>
              <a:t>k be any strategy (buy after k-1 rents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Suppose </a:t>
            </a:r>
            <a:r>
              <a:rPr lang="en-US" dirty="0"/>
              <a:t>you buy the skis at the kth time and then break</a:t>
            </a:r>
            <a:br>
              <a:rPr lang="en-US" dirty="0"/>
            </a:br>
            <a:r>
              <a:rPr lang="en-US" dirty="0"/>
              <a:t>your leg and never ski </a:t>
            </a:r>
            <a:r>
              <a:rPr lang="en-US" dirty="0" smtClean="0"/>
              <a:t>again.</a:t>
            </a:r>
            <a:endParaRPr lang="en-US" dirty="0"/>
          </a:p>
          <a:p>
            <a:r>
              <a:rPr lang="en-US" dirty="0" smtClean="0"/>
              <a:t>Your </a:t>
            </a:r>
            <a:r>
              <a:rPr lang="en-US" dirty="0"/>
              <a:t>total ski cost is k-1+y and the optimum offline cost</a:t>
            </a:r>
            <a:br>
              <a:rPr lang="en-US" dirty="0"/>
            </a:br>
            <a:r>
              <a:rPr lang="en-US" dirty="0"/>
              <a:t>is min(</a:t>
            </a:r>
            <a:r>
              <a:rPr lang="en-US" dirty="0" err="1"/>
              <a:t>k,y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every k, the ratio (k-1+y)/min(</a:t>
            </a:r>
            <a:r>
              <a:rPr lang="en-US" dirty="0" err="1"/>
              <a:t>k,y</a:t>
            </a:r>
            <a:r>
              <a:rPr lang="en-US" dirty="0"/>
              <a:t>) is at least (</a:t>
            </a:r>
            <a:r>
              <a:rPr lang="en-US" dirty="0" smtClean="0"/>
              <a:t>2-1/y)</a:t>
            </a:r>
            <a:endParaRPr lang="en-US" dirty="0"/>
          </a:p>
          <a:p>
            <a:r>
              <a:rPr lang="en-US" dirty="0" smtClean="0"/>
              <a:t>Therefore</a:t>
            </a:r>
            <a:r>
              <a:rPr lang="en-US" dirty="0"/>
              <a:t>, every strategy is at least (2-1/y)- -competitive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05680" y="2509200"/>
              <a:ext cx="8260200" cy="3366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6320" y="2499840"/>
                <a:ext cx="8278920" cy="33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Ski-Rental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general rule</a:t>
            </a:r>
            <a:r>
              <a:rPr lang="en-US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When balancing small incremental </a:t>
            </a:r>
            <a:r>
              <a:rPr lang="en-US" dirty="0" smtClean="0"/>
              <a:t>costs against </a:t>
            </a:r>
            <a:r>
              <a:rPr lang="en-US" dirty="0"/>
              <a:t>a big one-time cost, you want </a:t>
            </a:r>
            <a:r>
              <a:rPr lang="en-US" dirty="0" smtClean="0"/>
              <a:t>to delay </a:t>
            </a:r>
            <a:r>
              <a:rPr lang="en-US" dirty="0"/>
              <a:t>spending the big cost until </a:t>
            </a:r>
            <a:r>
              <a:rPr lang="en-US" dirty="0" smtClean="0"/>
              <a:t>you have </a:t>
            </a:r>
            <a:r>
              <a:rPr lang="en-US" dirty="0"/>
              <a:t>accumulated roughly the </a:t>
            </a:r>
            <a:r>
              <a:rPr lang="en-US" dirty="0" smtClean="0"/>
              <a:t>same amount </a:t>
            </a:r>
            <a:r>
              <a:rPr lang="en-US" dirty="0"/>
              <a:t>in small costs.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93440" y="3178800"/>
              <a:ext cx="5938560" cy="518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4080" y="3169440"/>
                <a:ext cx="595728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9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A238E79A3424E8417863415C7E2C4" ma:contentTypeVersion="2" ma:contentTypeDescription="Create a new document." ma:contentTypeScope="" ma:versionID="40a00acb4d248e28bea4a5e4a4cb8ec7">
  <xsd:schema xmlns:xsd="http://www.w3.org/2001/XMLSchema" xmlns:xs="http://www.w3.org/2001/XMLSchema" xmlns:p="http://schemas.microsoft.com/office/2006/metadata/properties" xmlns:ns2="eb241b8b-4cf5-4f02-a6ca-772e72d4277d" targetNamespace="http://schemas.microsoft.com/office/2006/metadata/properties" ma:root="true" ma:fieldsID="9e5823f3cb34c03e8cb0e9fefabc8842" ns2:_="">
    <xsd:import namespace="eb241b8b-4cf5-4f02-a6ca-772e72d427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41b8b-4cf5-4f02-a6ca-772e72d427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B52B4-1EFE-4E2D-A5E2-0737FDE77EB1}"/>
</file>

<file path=customXml/itemProps2.xml><?xml version="1.0" encoding="utf-8"?>
<ds:datastoreItem xmlns:ds="http://schemas.openxmlformats.org/officeDocument/2006/customXml" ds:itemID="{90EEA521-368F-493E-AE7A-20029F7CD826}"/>
</file>

<file path=customXml/itemProps3.xml><?xml version="1.0" encoding="utf-8"?>
<ds:datastoreItem xmlns:ds="http://schemas.openxmlformats.org/officeDocument/2006/customXml" ds:itemID="{089F26C0-0A5A-44F4-BB92-4217926238B7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3181</TotalTime>
  <Words>685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Tw Cen MT</vt:lpstr>
      <vt:lpstr>Circuit</vt:lpstr>
      <vt:lpstr>Online Algorithms </vt:lpstr>
      <vt:lpstr>Introduction </vt:lpstr>
      <vt:lpstr>The Ski-Rental Problem </vt:lpstr>
      <vt:lpstr>The Ski-Rental Problem </vt:lpstr>
      <vt:lpstr>The Ski-Rental Problem </vt:lpstr>
      <vt:lpstr>The Ski-Rental Problem </vt:lpstr>
      <vt:lpstr>Competitive Ratio </vt:lpstr>
      <vt:lpstr>The Ski-Rental Problem </vt:lpstr>
      <vt:lpstr>The Ski-Rental Problem </vt:lpstr>
      <vt:lpstr>Paging- Cache Replacement Policies </vt:lpstr>
      <vt:lpstr>Paging- Cache Replacement Policies </vt:lpstr>
      <vt:lpstr>Paging- An Optimal Offline Algorithm </vt:lpstr>
      <vt:lpstr>Paging- An Optimal Offline Algorithm </vt:lpstr>
      <vt:lpstr>Online Paging Algorithms </vt:lpstr>
      <vt:lpstr>Online Paging Algorithms </vt:lpstr>
      <vt:lpstr>Online Paging Algorithms </vt:lpstr>
      <vt:lpstr>Paging- a bound for any deterministic online algorithm </vt:lpstr>
      <vt:lpstr>Paging- a bound for any deterministic online algorithm </vt:lpstr>
      <vt:lpstr>Online Scheduling and Load Balancing </vt:lpstr>
      <vt:lpstr>Online Scheduling and Load Balancing </vt:lpstr>
      <vt:lpstr>Online Scheduling and Load Balancing </vt:lpstr>
      <vt:lpstr>Online Scheduling and Load Balancing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Algorithm Design Techniques</dc:title>
  <dc:creator>Windows User</dc:creator>
  <cp:lastModifiedBy>Windows User</cp:lastModifiedBy>
  <cp:revision>57</cp:revision>
  <dcterms:created xsi:type="dcterms:W3CDTF">2020-05-14T14:34:23Z</dcterms:created>
  <dcterms:modified xsi:type="dcterms:W3CDTF">2020-07-31T03:24:59Z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0x010100A62A238E79A3424E8417863415C7E2C4</vt:lpwstr>
  </property>
</Properties>
</file>