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86378"/>
            <a:ext cx="7766936" cy="1236372"/>
          </a:xfrm>
        </p:spPr>
        <p:txBody>
          <a:bodyPr/>
          <a:lstStyle/>
          <a:p>
            <a:pPr algn="ctr"/>
            <a:r>
              <a:rPr lang="en-US" sz="3600" dirty="0" smtClean="0"/>
              <a:t>Analysis Model, Design Model, Implementation Model, Test Model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41690"/>
            <a:ext cx="7766936" cy="1223494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Sita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Sapkota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Roll no: 8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Process Specification: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stores the description of each function present in the data flow diagram.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describes the input to a function, the algorithm that is applied for the transformation of input, and the output that is produced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 also shows regulations and barriers imposed on the performance characteristics that are applicable to the </a:t>
            </a:r>
            <a:r>
              <a:rPr lang="en-US" sz="2000" dirty="0" smtClean="0">
                <a:solidFill>
                  <a:schemeClr val="tx1"/>
                </a:solidFill>
              </a:rPr>
              <a:t>process.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3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Design modeling in software engineering represents the features of the software that helps engineer to develop it effectively, the architecture, the user interface, and the component level detail. </a:t>
            </a:r>
            <a:endParaRPr lang="en-US" sz="20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The software design process can be divided into the following three levels of phases of </a:t>
            </a:r>
            <a:r>
              <a:rPr lang="en-US" sz="2000" dirty="0" smtClean="0">
                <a:solidFill>
                  <a:schemeClr val="tx1"/>
                </a:solidFill>
              </a:rPr>
              <a:t>design: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Interface </a:t>
            </a:r>
            <a:r>
              <a:rPr lang="en-US" sz="2000" dirty="0">
                <a:solidFill>
                  <a:schemeClr val="tx1"/>
                </a:solidFill>
              </a:rPr>
              <a:t>Design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Architectural Design</a:t>
            </a:r>
          </a:p>
          <a:p>
            <a:pPr fontAlgn="base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Detailed Design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3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2073500"/>
            <a:ext cx="5628067" cy="4404574"/>
          </a:xfrm>
        </p:spPr>
      </p:pic>
    </p:spTree>
    <p:extLst>
      <p:ext uri="{BB962C8B-B14F-4D97-AF65-F5344CB8AC3E}">
        <p14:creationId xmlns:p14="http://schemas.microsoft.com/office/powerpoint/2010/main" val="286531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702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Interface design </a:t>
            </a:r>
            <a:r>
              <a:rPr lang="en-US" sz="2000" dirty="0">
                <a:solidFill>
                  <a:schemeClr val="tx1"/>
                </a:solidFill>
              </a:rPr>
              <a:t>is the specification of the interaction between a system and its environment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sz="2000" dirty="0" smtClean="0">
                <a:solidFill>
                  <a:schemeClr val="tx1"/>
                </a:solidFill>
              </a:rPr>
              <a:t>Interface </a:t>
            </a:r>
            <a:r>
              <a:rPr lang="en-US" sz="2000" dirty="0">
                <a:solidFill>
                  <a:schemeClr val="tx1"/>
                </a:solidFill>
              </a:rPr>
              <a:t>design should include the following details: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Precise description of events in the environment, or messages from agents to which the system must respond.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Precise description of the events or messages that the system must produce.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Specification on the data, and the formats of the data coming into and going out of the system.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Specification of the ordering and timing relationships between incoming events or messages, and outgoing events or outputs.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Architectural design</a:t>
            </a:r>
            <a:r>
              <a:rPr lang="en-US" sz="2000" dirty="0">
                <a:solidFill>
                  <a:schemeClr val="tx1"/>
                </a:solidFill>
              </a:rPr>
              <a:t> is the specification of the major components of a system, their responsibilities, properties, interfaces, and the relationships and interactions between them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Issues in architectural design includes: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Gross decomposition of the systems into major components.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Allocation of functional responsibilities to components.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Component Interfaces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Communication </a:t>
            </a:r>
            <a:r>
              <a:rPr lang="en-US" dirty="0">
                <a:solidFill>
                  <a:schemeClr val="tx1"/>
                </a:solidFill>
              </a:rPr>
              <a:t>and interaction between components.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4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Detailed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51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Detailed Design</a:t>
            </a:r>
            <a:r>
              <a:rPr lang="en-US" sz="2000" dirty="0">
                <a:solidFill>
                  <a:schemeClr val="tx1"/>
                </a:solidFill>
              </a:rPr>
              <a:t> is the specification of the internal elements of all major system components, their properties, relationships, processing, and often their algorithms and the data structures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</a:rPr>
              <a:t>The detailed design may include: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Decomposition of major system components into program units.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Allocation of functional responsibilities to units.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User interfaces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Unit states and state changes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packaging and </a:t>
            </a:r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Algorithms </a:t>
            </a:r>
            <a:r>
              <a:rPr lang="en-US" dirty="0">
                <a:solidFill>
                  <a:schemeClr val="tx1"/>
                </a:solidFill>
              </a:rPr>
              <a:t>and data structures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Analysis Model and Design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Analysis Model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Satisfies functional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Less effort to develop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Few layer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Dynamic, but not much focus on sequence.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Less formal.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May not be maintained throughout the life 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Design Model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Satisfied both functional and non-functional requirements.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effort to develop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layers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Dynamic with much more focus on sequence, concurrency and distribution.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More formal.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Maintained throughout the life cycle.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4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Analysis Model and Design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Analysis Model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Design-generic (Applicable to several possible design).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conceptual model because it is an abstraction of the system and avoid implementation issues.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Define the structure that is an essential input to shape the system including design model.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Design Model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Specific for an implementation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physical model a blueprint for an implementation.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Define the structure of the system with respect to functional and non-functional requirement of the system. </a:t>
            </a:r>
          </a:p>
        </p:txBody>
      </p:sp>
    </p:spTree>
    <p:extLst>
      <p:ext uri="{BB962C8B-B14F-4D97-AF65-F5344CB8AC3E}">
        <p14:creationId xmlns:p14="http://schemas.microsoft.com/office/powerpoint/2010/main" val="976306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implementation model answers the question, “How does this work?” It represents how a developer will build the system, website, web app, or something else.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implementation model consists of the annotated source code and the base for the implementation model is design model.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2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The test model is the last model developed in the system development life cycle.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fundamental concepts in testing are mainly the test specifications and the test result.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1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Analysis Model is a technical representation of the system.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Acts </a:t>
            </a:r>
            <a:r>
              <a:rPr lang="en-US" sz="2000" dirty="0">
                <a:solidFill>
                  <a:schemeClr val="tx1"/>
                </a:solidFill>
              </a:rPr>
              <a:t>as a link between </a:t>
            </a:r>
            <a:r>
              <a:rPr lang="en-US" sz="2000" b="1" dirty="0">
                <a:solidFill>
                  <a:schemeClr val="tx1"/>
                </a:solidFill>
              </a:rPr>
              <a:t>system description and design model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 Analysis Modelling, information, behavior, and functions of the system are defined and translated into the architecture, component, and interface level design in the design modeling.</a:t>
            </a:r>
          </a:p>
        </p:txBody>
      </p:sp>
    </p:spTree>
    <p:extLst>
      <p:ext uri="{BB962C8B-B14F-4D97-AF65-F5344CB8AC3E}">
        <p14:creationId xmlns:p14="http://schemas.microsoft.com/office/powerpoint/2010/main" val="1357772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02287"/>
            <a:ext cx="8596668" cy="334850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6063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Establish </a:t>
            </a:r>
            <a:r>
              <a:rPr lang="en-US" sz="2000" dirty="0">
                <a:solidFill>
                  <a:schemeClr val="tx1"/>
                </a:solidFill>
              </a:rPr>
              <a:t>a way of creating software design.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Describe </a:t>
            </a:r>
            <a:r>
              <a:rPr lang="en-US" sz="2000" dirty="0">
                <a:solidFill>
                  <a:schemeClr val="tx1"/>
                </a:solidFill>
              </a:rPr>
              <a:t>the requirements of the customer.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Define </a:t>
            </a:r>
            <a:r>
              <a:rPr lang="en-US" sz="2000" dirty="0">
                <a:solidFill>
                  <a:schemeClr val="tx1"/>
                </a:solidFill>
              </a:rPr>
              <a:t>a set of requirements that can be validated, once the software is built.</a:t>
            </a:r>
          </a:p>
        </p:txBody>
      </p:sp>
    </p:spTree>
    <p:extLst>
      <p:ext uri="{BB962C8B-B14F-4D97-AF65-F5344CB8AC3E}">
        <p14:creationId xmlns:p14="http://schemas.microsoft.com/office/powerpoint/2010/main" val="9051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Showing Elements of Analysis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1658313"/>
            <a:ext cx="4919730" cy="4587942"/>
          </a:xfrm>
        </p:spPr>
      </p:pic>
    </p:spTree>
    <p:extLst>
      <p:ext uri="{BB962C8B-B14F-4D97-AF65-F5344CB8AC3E}">
        <p14:creationId xmlns:p14="http://schemas.microsoft.com/office/powerpoint/2010/main" val="22741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Data Dictionary: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a repository that consists of a description of all data objects used or produced by the software.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stores the collection of data present in the software. It is a very crucial element of the analysis model.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acts as a centralized repository and also helps in modeling data objects defined during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7364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Entity Relationship Diagram (ERD):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depicts the relationship between data objects and is used in conducting data modeling activities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attributes of each object in the Entity-Relationship Diagram can be described using Data object description.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provides the basis for activity related to data design.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58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Data Flow Diagram (DFD</a:t>
            </a:r>
            <a:r>
              <a:rPr lang="en-US" sz="2000" b="1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depicts the functions that transform data flow and it also shows how data is transformed when moving from input to output.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provides the additional information which is used during the analysis of the information domain and serves as a basis for the modeling of function.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also enables the engineer to develop models of functional and information domains at the same time.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9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State Transition Diagram: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shows various modes of behavior (states) of the system and also shows the transitions from one state to another state in the system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 also provides the details of how the system behaves due to the consequences of external events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 represents the behavior of a system by presenting its states and the events that cause the system to change state.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also describes what actions are taken due to the occurrence of a particular event.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2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Control Specification: 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stores additional information about the control aspects of the software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 is used to indicate how the software behaves when an event occurs and which processes are invoked due to the occurrence of the event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It also provides the details of the processes which are executed to manage events. 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6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C23AAB-1574-4240-8861-CC2CC7263C8E}"/>
</file>

<file path=customXml/itemProps2.xml><?xml version="1.0" encoding="utf-8"?>
<ds:datastoreItem xmlns:ds="http://schemas.openxmlformats.org/officeDocument/2006/customXml" ds:itemID="{F42A0FD0-D965-4104-87E8-50F3940D94E3}"/>
</file>

<file path=customXml/itemProps3.xml><?xml version="1.0" encoding="utf-8"?>
<ds:datastoreItem xmlns:ds="http://schemas.openxmlformats.org/officeDocument/2006/customXml" ds:itemID="{10974603-E78F-453E-AB43-249ED9D4382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583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Analysis Model, Design Model, Implementation Model, Test Model</vt:lpstr>
      <vt:lpstr>Analysis Model</vt:lpstr>
      <vt:lpstr>Objectives of Analysis Model</vt:lpstr>
      <vt:lpstr>Diagram Showing Elements of Analysis Model</vt:lpstr>
      <vt:lpstr>Elements of Analysis Model</vt:lpstr>
      <vt:lpstr>Elements of Analysis Model</vt:lpstr>
      <vt:lpstr>Elements of Analysis Model</vt:lpstr>
      <vt:lpstr>Elements of Analysis Model</vt:lpstr>
      <vt:lpstr>Elements of Analysis Model</vt:lpstr>
      <vt:lpstr>Elements of Analysis Model</vt:lpstr>
      <vt:lpstr>Design Model</vt:lpstr>
      <vt:lpstr>Diagrammatic Representation</vt:lpstr>
      <vt:lpstr>Interface Design</vt:lpstr>
      <vt:lpstr>Architectural Design</vt:lpstr>
      <vt:lpstr>Detailed Design</vt:lpstr>
      <vt:lpstr>Comparison of Analysis Model and Design Model</vt:lpstr>
      <vt:lpstr>Comparison of Analysis Model and Design Model</vt:lpstr>
      <vt:lpstr>The Implementation Model</vt:lpstr>
      <vt:lpstr>Test Model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Model</dc:title>
  <dc:creator>Dell</dc:creator>
  <cp:lastModifiedBy>Dell</cp:lastModifiedBy>
  <cp:revision>17</cp:revision>
  <dcterms:created xsi:type="dcterms:W3CDTF">2022-01-26T01:05:07Z</dcterms:created>
  <dcterms:modified xsi:type="dcterms:W3CDTF">2022-01-26T05:16:43Z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