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diagrams/data3.xml" ContentType="application/vnd.openxmlformats-officedocument.drawingml.diagramData+xml"/>
  <Override PartName="/ppt/presentation.xml" ContentType="application/vnd.openxmlformats-officedocument.presentationml.presentation.main+xml"/>
  <Override PartName="/ppt/diagrams/data2.xml" ContentType="application/vnd.openxmlformats-officedocument.drawingml.diagramData+xml"/>
  <Override PartName="/ppt/diagrams/data1.xml" ContentType="application/vnd.openxmlformats-officedocument.drawingml.diagramData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theme/theme2.xml" ContentType="application/vnd.openxmlformats-officedocument.theme+xml"/>
  <Override PartName="/ppt/theme/theme1.xml" ContentType="application/vnd.openxmlformats-officedocument.theme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notesMasters/notesMaster1.xml" ContentType="application/vnd.openxmlformats-officedocument.presentationml.notesMaster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diagrams/drawing3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15"/>
  </p:notesMasterIdLst>
  <p:sldIdLst>
    <p:sldId id="257" r:id="rId2"/>
    <p:sldId id="258" r:id="rId3"/>
    <p:sldId id="259" r:id="rId4"/>
    <p:sldId id="266" r:id="rId5"/>
    <p:sldId id="265" r:id="rId6"/>
    <p:sldId id="260" r:id="rId7"/>
    <p:sldId id="261" r:id="rId8"/>
    <p:sldId id="262" r:id="rId9"/>
    <p:sldId id="269" r:id="rId10"/>
    <p:sldId id="263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ED015B-AF82-4835-AD29-E5F16F9B6B1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C75BBC6-43F5-4484-9FEE-3B7BDDFE1D91}">
      <dgm:prSet/>
      <dgm:spPr/>
      <dgm:t>
        <a:bodyPr/>
        <a:lstStyle/>
        <a:p>
          <a:r>
            <a:rPr lang="en-US" b="0" i="0"/>
            <a:t>Introduction</a:t>
          </a:r>
          <a:endParaRPr lang="en-US"/>
        </a:p>
      </dgm:t>
    </dgm:pt>
    <dgm:pt modelId="{77EDB990-46C0-4E70-AE86-5787D9EADD9B}" type="parTrans" cxnId="{BC066EB2-76CE-48C0-8806-86B850782E18}">
      <dgm:prSet/>
      <dgm:spPr/>
      <dgm:t>
        <a:bodyPr/>
        <a:lstStyle/>
        <a:p>
          <a:endParaRPr lang="en-US"/>
        </a:p>
      </dgm:t>
    </dgm:pt>
    <dgm:pt modelId="{5630D68E-CDE6-41DD-B557-F7741B1AC855}" type="sibTrans" cxnId="{BC066EB2-76CE-48C0-8806-86B850782E18}">
      <dgm:prSet/>
      <dgm:spPr/>
      <dgm:t>
        <a:bodyPr/>
        <a:lstStyle/>
        <a:p>
          <a:endParaRPr lang="en-US"/>
        </a:p>
      </dgm:t>
    </dgm:pt>
    <dgm:pt modelId="{FC6CACFA-0D86-462F-B5C1-6A679D1ECD06}">
      <dgm:prSet/>
      <dgm:spPr/>
      <dgm:t>
        <a:bodyPr/>
        <a:lstStyle/>
        <a:p>
          <a:r>
            <a:rPr lang="en-US" b="0" i="0"/>
            <a:t>Object</a:t>
          </a:r>
          <a:endParaRPr lang="en-US"/>
        </a:p>
      </dgm:t>
    </dgm:pt>
    <dgm:pt modelId="{F73FDC30-55CF-4661-BF39-50254D3547A5}" type="parTrans" cxnId="{A2F8D8E4-B772-4DE7-9FFE-AE984C392AB7}">
      <dgm:prSet/>
      <dgm:spPr/>
      <dgm:t>
        <a:bodyPr/>
        <a:lstStyle/>
        <a:p>
          <a:endParaRPr lang="en-US"/>
        </a:p>
      </dgm:t>
    </dgm:pt>
    <dgm:pt modelId="{109C6E8D-B873-444D-BFC1-C4F7AFA5D8E0}" type="sibTrans" cxnId="{A2F8D8E4-B772-4DE7-9FFE-AE984C392AB7}">
      <dgm:prSet/>
      <dgm:spPr/>
      <dgm:t>
        <a:bodyPr/>
        <a:lstStyle/>
        <a:p>
          <a:endParaRPr lang="en-US"/>
        </a:p>
      </dgm:t>
    </dgm:pt>
    <dgm:pt modelId="{01A869C8-6C11-4256-A562-0627442D5EAB}">
      <dgm:prSet/>
      <dgm:spPr/>
      <dgm:t>
        <a:bodyPr/>
        <a:lstStyle/>
        <a:p>
          <a:r>
            <a:rPr lang="en-US" b="0" i="0"/>
            <a:t>Class and Instance</a:t>
          </a:r>
          <a:endParaRPr lang="en-US"/>
        </a:p>
      </dgm:t>
    </dgm:pt>
    <dgm:pt modelId="{B8A937A9-1BF3-4080-A845-CA4BABC9125B}" type="parTrans" cxnId="{F1C25FA3-9158-43A7-95EB-B178C9A33501}">
      <dgm:prSet/>
      <dgm:spPr/>
      <dgm:t>
        <a:bodyPr/>
        <a:lstStyle/>
        <a:p>
          <a:endParaRPr lang="en-US"/>
        </a:p>
      </dgm:t>
    </dgm:pt>
    <dgm:pt modelId="{4FC76437-30CD-439F-9317-D479E0969740}" type="sibTrans" cxnId="{F1C25FA3-9158-43A7-95EB-B178C9A33501}">
      <dgm:prSet/>
      <dgm:spPr/>
      <dgm:t>
        <a:bodyPr/>
        <a:lstStyle/>
        <a:p>
          <a:endParaRPr lang="en-US"/>
        </a:p>
      </dgm:t>
    </dgm:pt>
    <dgm:pt modelId="{6E0ADBB2-5F17-4D96-A7EB-6CDC938E4392}">
      <dgm:prSet/>
      <dgm:spPr/>
      <dgm:t>
        <a:bodyPr/>
        <a:lstStyle/>
        <a:p>
          <a:r>
            <a:rPr lang="en-US" b="0" i="0"/>
            <a:t>Polymorphism</a:t>
          </a:r>
          <a:endParaRPr lang="en-US"/>
        </a:p>
      </dgm:t>
    </dgm:pt>
    <dgm:pt modelId="{591140A3-2725-40FD-9DD6-09463E981C60}" type="parTrans" cxnId="{235C40F6-ED96-486C-BF7D-E198851B4857}">
      <dgm:prSet/>
      <dgm:spPr/>
      <dgm:t>
        <a:bodyPr/>
        <a:lstStyle/>
        <a:p>
          <a:endParaRPr lang="en-US"/>
        </a:p>
      </dgm:t>
    </dgm:pt>
    <dgm:pt modelId="{50CA4FFE-151E-4729-BED5-3A469890C5CC}" type="sibTrans" cxnId="{235C40F6-ED96-486C-BF7D-E198851B4857}">
      <dgm:prSet/>
      <dgm:spPr/>
      <dgm:t>
        <a:bodyPr/>
        <a:lstStyle/>
        <a:p>
          <a:endParaRPr lang="en-US"/>
        </a:p>
      </dgm:t>
    </dgm:pt>
    <dgm:pt modelId="{A7724BCB-F0EA-44F2-BFBE-2197D94C413A}">
      <dgm:prSet/>
      <dgm:spPr/>
      <dgm:t>
        <a:bodyPr/>
        <a:lstStyle/>
        <a:p>
          <a:r>
            <a:rPr lang="en-US" b="0" i="0"/>
            <a:t>Inheritance</a:t>
          </a:r>
          <a:endParaRPr lang="en-US"/>
        </a:p>
      </dgm:t>
    </dgm:pt>
    <dgm:pt modelId="{91FB5943-325A-4FB7-8A6F-D758C467BDCE}" type="parTrans" cxnId="{A2AC7FD1-ECB2-4E4B-BAA8-14BB55E63B40}">
      <dgm:prSet/>
      <dgm:spPr/>
      <dgm:t>
        <a:bodyPr/>
        <a:lstStyle/>
        <a:p>
          <a:endParaRPr lang="en-US"/>
        </a:p>
      </dgm:t>
    </dgm:pt>
    <dgm:pt modelId="{7BF5A7BB-DBC7-469E-9DDD-74BE4CED55A9}" type="sibTrans" cxnId="{A2AC7FD1-ECB2-4E4B-BAA8-14BB55E63B40}">
      <dgm:prSet/>
      <dgm:spPr/>
      <dgm:t>
        <a:bodyPr/>
        <a:lstStyle/>
        <a:p>
          <a:endParaRPr lang="en-US"/>
        </a:p>
      </dgm:t>
    </dgm:pt>
    <dgm:pt modelId="{B73A1E81-CEE2-B44C-B367-BDEDCF5B5DC4}" type="pres">
      <dgm:prSet presAssocID="{73ED015B-AF82-4835-AD29-E5F16F9B6B1B}" presName="linear" presStyleCnt="0">
        <dgm:presLayoutVars>
          <dgm:dir/>
          <dgm:animLvl val="lvl"/>
          <dgm:resizeHandles val="exact"/>
        </dgm:presLayoutVars>
      </dgm:prSet>
      <dgm:spPr/>
    </dgm:pt>
    <dgm:pt modelId="{1CFA94B1-BFA2-E44C-9C3D-4E3AA356C69E}" type="pres">
      <dgm:prSet presAssocID="{EC75BBC6-43F5-4484-9FEE-3B7BDDFE1D91}" presName="parentLin" presStyleCnt="0"/>
      <dgm:spPr/>
    </dgm:pt>
    <dgm:pt modelId="{FF023904-5F7D-5442-A1A1-EAB9D5A284A1}" type="pres">
      <dgm:prSet presAssocID="{EC75BBC6-43F5-4484-9FEE-3B7BDDFE1D91}" presName="parentLeftMargin" presStyleLbl="node1" presStyleIdx="0" presStyleCnt="5"/>
      <dgm:spPr/>
    </dgm:pt>
    <dgm:pt modelId="{54569395-C700-AB4F-B0AF-AF0C757FDC36}" type="pres">
      <dgm:prSet presAssocID="{EC75BBC6-43F5-4484-9FEE-3B7BDDFE1D9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797F2F6-57C1-2540-8381-236063BB99B8}" type="pres">
      <dgm:prSet presAssocID="{EC75BBC6-43F5-4484-9FEE-3B7BDDFE1D91}" presName="negativeSpace" presStyleCnt="0"/>
      <dgm:spPr/>
    </dgm:pt>
    <dgm:pt modelId="{1725ADA1-1F97-704D-A208-8BE5A9961C93}" type="pres">
      <dgm:prSet presAssocID="{EC75BBC6-43F5-4484-9FEE-3B7BDDFE1D91}" presName="childText" presStyleLbl="conFgAcc1" presStyleIdx="0" presStyleCnt="5">
        <dgm:presLayoutVars>
          <dgm:bulletEnabled val="1"/>
        </dgm:presLayoutVars>
      </dgm:prSet>
      <dgm:spPr/>
    </dgm:pt>
    <dgm:pt modelId="{8CB2C9AB-BAE1-3B4D-B7B3-68A666ECCF0A}" type="pres">
      <dgm:prSet presAssocID="{5630D68E-CDE6-41DD-B557-F7741B1AC855}" presName="spaceBetweenRectangles" presStyleCnt="0"/>
      <dgm:spPr/>
    </dgm:pt>
    <dgm:pt modelId="{B908B8BD-0714-0843-B095-9F32AFD545DB}" type="pres">
      <dgm:prSet presAssocID="{FC6CACFA-0D86-462F-B5C1-6A679D1ECD06}" presName="parentLin" presStyleCnt="0"/>
      <dgm:spPr/>
    </dgm:pt>
    <dgm:pt modelId="{7A85701D-F10C-564F-AA4B-80B1EC3C9DE4}" type="pres">
      <dgm:prSet presAssocID="{FC6CACFA-0D86-462F-B5C1-6A679D1ECD06}" presName="parentLeftMargin" presStyleLbl="node1" presStyleIdx="0" presStyleCnt="5"/>
      <dgm:spPr/>
    </dgm:pt>
    <dgm:pt modelId="{4DCCE311-BBC6-174B-A011-EFE1CB153D7A}" type="pres">
      <dgm:prSet presAssocID="{FC6CACFA-0D86-462F-B5C1-6A679D1ECD0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C440DFE-3754-494A-A068-3E0658F49D5D}" type="pres">
      <dgm:prSet presAssocID="{FC6CACFA-0D86-462F-B5C1-6A679D1ECD06}" presName="negativeSpace" presStyleCnt="0"/>
      <dgm:spPr/>
    </dgm:pt>
    <dgm:pt modelId="{54F84CE4-AD50-4F4D-A869-9EF498F815B4}" type="pres">
      <dgm:prSet presAssocID="{FC6CACFA-0D86-462F-B5C1-6A679D1ECD06}" presName="childText" presStyleLbl="conFgAcc1" presStyleIdx="1" presStyleCnt="5">
        <dgm:presLayoutVars>
          <dgm:bulletEnabled val="1"/>
        </dgm:presLayoutVars>
      </dgm:prSet>
      <dgm:spPr/>
    </dgm:pt>
    <dgm:pt modelId="{4C41CB87-DEE9-D745-839B-B7018EF1A2A5}" type="pres">
      <dgm:prSet presAssocID="{109C6E8D-B873-444D-BFC1-C4F7AFA5D8E0}" presName="spaceBetweenRectangles" presStyleCnt="0"/>
      <dgm:spPr/>
    </dgm:pt>
    <dgm:pt modelId="{1E37C35D-D2C1-934D-9C2A-544085487FB9}" type="pres">
      <dgm:prSet presAssocID="{01A869C8-6C11-4256-A562-0627442D5EAB}" presName="parentLin" presStyleCnt="0"/>
      <dgm:spPr/>
    </dgm:pt>
    <dgm:pt modelId="{68568B8E-C2D1-9E4D-9E92-ADA7802130E7}" type="pres">
      <dgm:prSet presAssocID="{01A869C8-6C11-4256-A562-0627442D5EAB}" presName="parentLeftMargin" presStyleLbl="node1" presStyleIdx="1" presStyleCnt="5"/>
      <dgm:spPr/>
    </dgm:pt>
    <dgm:pt modelId="{20709F34-B553-2942-AB41-6B886453A4AB}" type="pres">
      <dgm:prSet presAssocID="{01A869C8-6C11-4256-A562-0627442D5EA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60D7459-9AD0-CE45-9C9E-523F1EC14EE7}" type="pres">
      <dgm:prSet presAssocID="{01A869C8-6C11-4256-A562-0627442D5EAB}" presName="negativeSpace" presStyleCnt="0"/>
      <dgm:spPr/>
    </dgm:pt>
    <dgm:pt modelId="{DB874DE5-063B-5F43-8149-F528AF93FFAC}" type="pres">
      <dgm:prSet presAssocID="{01A869C8-6C11-4256-A562-0627442D5EAB}" presName="childText" presStyleLbl="conFgAcc1" presStyleIdx="2" presStyleCnt="5">
        <dgm:presLayoutVars>
          <dgm:bulletEnabled val="1"/>
        </dgm:presLayoutVars>
      </dgm:prSet>
      <dgm:spPr/>
    </dgm:pt>
    <dgm:pt modelId="{1F338AED-1718-4F49-B9C0-2A5822D6E156}" type="pres">
      <dgm:prSet presAssocID="{4FC76437-30CD-439F-9317-D479E0969740}" presName="spaceBetweenRectangles" presStyleCnt="0"/>
      <dgm:spPr/>
    </dgm:pt>
    <dgm:pt modelId="{4E3BC26B-15D7-4748-8CDF-9B123C0E19E4}" type="pres">
      <dgm:prSet presAssocID="{6E0ADBB2-5F17-4D96-A7EB-6CDC938E4392}" presName="parentLin" presStyleCnt="0"/>
      <dgm:spPr/>
    </dgm:pt>
    <dgm:pt modelId="{B7F5B05A-D9D1-3749-B51A-C72D20BFC912}" type="pres">
      <dgm:prSet presAssocID="{6E0ADBB2-5F17-4D96-A7EB-6CDC938E4392}" presName="parentLeftMargin" presStyleLbl="node1" presStyleIdx="2" presStyleCnt="5"/>
      <dgm:spPr/>
    </dgm:pt>
    <dgm:pt modelId="{9B572980-ADF4-704B-AF43-9529A0F24F35}" type="pres">
      <dgm:prSet presAssocID="{6E0ADBB2-5F17-4D96-A7EB-6CDC938E439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09CFA6F-2FD5-D140-AF5F-0FC735E14D2F}" type="pres">
      <dgm:prSet presAssocID="{6E0ADBB2-5F17-4D96-A7EB-6CDC938E4392}" presName="negativeSpace" presStyleCnt="0"/>
      <dgm:spPr/>
    </dgm:pt>
    <dgm:pt modelId="{57C50B36-997A-BC4F-BC7B-B7CF972C0044}" type="pres">
      <dgm:prSet presAssocID="{6E0ADBB2-5F17-4D96-A7EB-6CDC938E4392}" presName="childText" presStyleLbl="conFgAcc1" presStyleIdx="3" presStyleCnt="5">
        <dgm:presLayoutVars>
          <dgm:bulletEnabled val="1"/>
        </dgm:presLayoutVars>
      </dgm:prSet>
      <dgm:spPr/>
    </dgm:pt>
    <dgm:pt modelId="{62AE2107-9DD8-F34E-B367-748044C398EA}" type="pres">
      <dgm:prSet presAssocID="{50CA4FFE-151E-4729-BED5-3A469890C5CC}" presName="spaceBetweenRectangles" presStyleCnt="0"/>
      <dgm:spPr/>
    </dgm:pt>
    <dgm:pt modelId="{86138635-0D44-A14F-AADE-69220395BC59}" type="pres">
      <dgm:prSet presAssocID="{A7724BCB-F0EA-44F2-BFBE-2197D94C413A}" presName="parentLin" presStyleCnt="0"/>
      <dgm:spPr/>
    </dgm:pt>
    <dgm:pt modelId="{26A75AED-7B20-E848-A391-16B6FABCC167}" type="pres">
      <dgm:prSet presAssocID="{A7724BCB-F0EA-44F2-BFBE-2197D94C413A}" presName="parentLeftMargin" presStyleLbl="node1" presStyleIdx="3" presStyleCnt="5"/>
      <dgm:spPr/>
    </dgm:pt>
    <dgm:pt modelId="{F95067DD-0DE7-3542-8914-35AE6AA8C670}" type="pres">
      <dgm:prSet presAssocID="{A7724BCB-F0EA-44F2-BFBE-2197D94C413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244222BF-7A13-9C49-A587-A68764C24BE5}" type="pres">
      <dgm:prSet presAssocID="{A7724BCB-F0EA-44F2-BFBE-2197D94C413A}" presName="negativeSpace" presStyleCnt="0"/>
      <dgm:spPr/>
    </dgm:pt>
    <dgm:pt modelId="{99B676ED-3D63-114F-B35B-DDA153A77759}" type="pres">
      <dgm:prSet presAssocID="{A7724BCB-F0EA-44F2-BFBE-2197D94C413A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5597D0C-F8F6-3640-A86A-90B2E028EF98}" type="presOf" srcId="{A7724BCB-F0EA-44F2-BFBE-2197D94C413A}" destId="{F95067DD-0DE7-3542-8914-35AE6AA8C670}" srcOrd="1" destOrd="0" presId="urn:microsoft.com/office/officeart/2005/8/layout/list1"/>
    <dgm:cxn modelId="{084D5B58-143B-754B-AC53-2FE5863C3C2C}" type="presOf" srcId="{A7724BCB-F0EA-44F2-BFBE-2197D94C413A}" destId="{26A75AED-7B20-E848-A391-16B6FABCC167}" srcOrd="0" destOrd="0" presId="urn:microsoft.com/office/officeart/2005/8/layout/list1"/>
    <dgm:cxn modelId="{3CDC3297-B472-894F-AC80-FA1A8EE0BB75}" type="presOf" srcId="{FC6CACFA-0D86-462F-B5C1-6A679D1ECD06}" destId="{7A85701D-F10C-564F-AA4B-80B1EC3C9DE4}" srcOrd="0" destOrd="0" presId="urn:microsoft.com/office/officeart/2005/8/layout/list1"/>
    <dgm:cxn modelId="{F1C25FA3-9158-43A7-95EB-B178C9A33501}" srcId="{73ED015B-AF82-4835-AD29-E5F16F9B6B1B}" destId="{01A869C8-6C11-4256-A562-0627442D5EAB}" srcOrd="2" destOrd="0" parTransId="{B8A937A9-1BF3-4080-A845-CA4BABC9125B}" sibTransId="{4FC76437-30CD-439F-9317-D479E0969740}"/>
    <dgm:cxn modelId="{F16B72A6-7C0E-D145-98F9-817780A486CD}" type="presOf" srcId="{6E0ADBB2-5F17-4D96-A7EB-6CDC938E4392}" destId="{B7F5B05A-D9D1-3749-B51A-C72D20BFC912}" srcOrd="0" destOrd="0" presId="urn:microsoft.com/office/officeart/2005/8/layout/list1"/>
    <dgm:cxn modelId="{BC066EB2-76CE-48C0-8806-86B850782E18}" srcId="{73ED015B-AF82-4835-AD29-E5F16F9B6B1B}" destId="{EC75BBC6-43F5-4484-9FEE-3B7BDDFE1D91}" srcOrd="0" destOrd="0" parTransId="{77EDB990-46C0-4E70-AE86-5787D9EADD9B}" sibTransId="{5630D68E-CDE6-41DD-B557-F7741B1AC855}"/>
    <dgm:cxn modelId="{F7460BBC-9CA7-F147-A95B-3C96563A941A}" type="presOf" srcId="{6E0ADBB2-5F17-4D96-A7EB-6CDC938E4392}" destId="{9B572980-ADF4-704B-AF43-9529A0F24F35}" srcOrd="1" destOrd="0" presId="urn:microsoft.com/office/officeart/2005/8/layout/list1"/>
    <dgm:cxn modelId="{E6EE6DBF-08F9-8E4D-9A1F-9B40B9EE30B9}" type="presOf" srcId="{01A869C8-6C11-4256-A562-0627442D5EAB}" destId="{20709F34-B553-2942-AB41-6B886453A4AB}" srcOrd="1" destOrd="0" presId="urn:microsoft.com/office/officeart/2005/8/layout/list1"/>
    <dgm:cxn modelId="{7D70FBC0-B9D3-6C45-9775-F193AF37F1C9}" type="presOf" srcId="{01A869C8-6C11-4256-A562-0627442D5EAB}" destId="{68568B8E-C2D1-9E4D-9E92-ADA7802130E7}" srcOrd="0" destOrd="0" presId="urn:microsoft.com/office/officeart/2005/8/layout/list1"/>
    <dgm:cxn modelId="{A2AC7FD1-ECB2-4E4B-BAA8-14BB55E63B40}" srcId="{73ED015B-AF82-4835-AD29-E5F16F9B6B1B}" destId="{A7724BCB-F0EA-44F2-BFBE-2197D94C413A}" srcOrd="4" destOrd="0" parTransId="{91FB5943-325A-4FB7-8A6F-D758C467BDCE}" sibTransId="{7BF5A7BB-DBC7-469E-9DDD-74BE4CED55A9}"/>
    <dgm:cxn modelId="{D2E668D9-DBB4-D14A-BBF2-713E828BFC14}" type="presOf" srcId="{73ED015B-AF82-4835-AD29-E5F16F9B6B1B}" destId="{B73A1E81-CEE2-B44C-B367-BDEDCF5B5DC4}" srcOrd="0" destOrd="0" presId="urn:microsoft.com/office/officeart/2005/8/layout/list1"/>
    <dgm:cxn modelId="{F33F9CD9-FB91-C642-9054-A2A922183971}" type="presOf" srcId="{EC75BBC6-43F5-4484-9FEE-3B7BDDFE1D91}" destId="{54569395-C700-AB4F-B0AF-AF0C757FDC36}" srcOrd="1" destOrd="0" presId="urn:microsoft.com/office/officeart/2005/8/layout/list1"/>
    <dgm:cxn modelId="{9DF88BDE-3C4F-7D4B-AE49-00036D304313}" type="presOf" srcId="{FC6CACFA-0D86-462F-B5C1-6A679D1ECD06}" destId="{4DCCE311-BBC6-174B-A011-EFE1CB153D7A}" srcOrd="1" destOrd="0" presId="urn:microsoft.com/office/officeart/2005/8/layout/list1"/>
    <dgm:cxn modelId="{A2F8D8E4-B772-4DE7-9FFE-AE984C392AB7}" srcId="{73ED015B-AF82-4835-AD29-E5F16F9B6B1B}" destId="{FC6CACFA-0D86-462F-B5C1-6A679D1ECD06}" srcOrd="1" destOrd="0" parTransId="{F73FDC30-55CF-4661-BF39-50254D3547A5}" sibTransId="{109C6E8D-B873-444D-BFC1-C4F7AFA5D8E0}"/>
    <dgm:cxn modelId="{235C40F6-ED96-486C-BF7D-E198851B4857}" srcId="{73ED015B-AF82-4835-AD29-E5F16F9B6B1B}" destId="{6E0ADBB2-5F17-4D96-A7EB-6CDC938E4392}" srcOrd="3" destOrd="0" parTransId="{591140A3-2725-40FD-9DD6-09463E981C60}" sibTransId="{50CA4FFE-151E-4729-BED5-3A469890C5CC}"/>
    <dgm:cxn modelId="{12AFC8F7-C857-4E45-8766-07E93E59E791}" type="presOf" srcId="{EC75BBC6-43F5-4484-9FEE-3B7BDDFE1D91}" destId="{FF023904-5F7D-5442-A1A1-EAB9D5A284A1}" srcOrd="0" destOrd="0" presId="urn:microsoft.com/office/officeart/2005/8/layout/list1"/>
    <dgm:cxn modelId="{ED3D6A40-B9E0-EA4F-9398-F1E57BF0CF7B}" type="presParOf" srcId="{B73A1E81-CEE2-B44C-B367-BDEDCF5B5DC4}" destId="{1CFA94B1-BFA2-E44C-9C3D-4E3AA356C69E}" srcOrd="0" destOrd="0" presId="urn:microsoft.com/office/officeart/2005/8/layout/list1"/>
    <dgm:cxn modelId="{63970435-955E-BE41-9A82-90E0283D4C27}" type="presParOf" srcId="{1CFA94B1-BFA2-E44C-9C3D-4E3AA356C69E}" destId="{FF023904-5F7D-5442-A1A1-EAB9D5A284A1}" srcOrd="0" destOrd="0" presId="urn:microsoft.com/office/officeart/2005/8/layout/list1"/>
    <dgm:cxn modelId="{12F20089-5F02-9843-9ACC-266DDFD580E0}" type="presParOf" srcId="{1CFA94B1-BFA2-E44C-9C3D-4E3AA356C69E}" destId="{54569395-C700-AB4F-B0AF-AF0C757FDC36}" srcOrd="1" destOrd="0" presId="urn:microsoft.com/office/officeart/2005/8/layout/list1"/>
    <dgm:cxn modelId="{16E520B5-9E47-204C-AD33-B0531742F70A}" type="presParOf" srcId="{B73A1E81-CEE2-B44C-B367-BDEDCF5B5DC4}" destId="{0797F2F6-57C1-2540-8381-236063BB99B8}" srcOrd="1" destOrd="0" presId="urn:microsoft.com/office/officeart/2005/8/layout/list1"/>
    <dgm:cxn modelId="{A420E527-7008-5A42-B8C8-461828AE6568}" type="presParOf" srcId="{B73A1E81-CEE2-B44C-B367-BDEDCF5B5DC4}" destId="{1725ADA1-1F97-704D-A208-8BE5A9961C93}" srcOrd="2" destOrd="0" presId="urn:microsoft.com/office/officeart/2005/8/layout/list1"/>
    <dgm:cxn modelId="{D4590647-A1F2-ED44-A5E8-C9EC7E2BDF61}" type="presParOf" srcId="{B73A1E81-CEE2-B44C-B367-BDEDCF5B5DC4}" destId="{8CB2C9AB-BAE1-3B4D-B7B3-68A666ECCF0A}" srcOrd="3" destOrd="0" presId="urn:microsoft.com/office/officeart/2005/8/layout/list1"/>
    <dgm:cxn modelId="{7F43C11F-FE83-1D41-B853-01C6714EFBEE}" type="presParOf" srcId="{B73A1E81-CEE2-B44C-B367-BDEDCF5B5DC4}" destId="{B908B8BD-0714-0843-B095-9F32AFD545DB}" srcOrd="4" destOrd="0" presId="urn:microsoft.com/office/officeart/2005/8/layout/list1"/>
    <dgm:cxn modelId="{9D42BE3C-35B8-9846-AD24-626A55FAA294}" type="presParOf" srcId="{B908B8BD-0714-0843-B095-9F32AFD545DB}" destId="{7A85701D-F10C-564F-AA4B-80B1EC3C9DE4}" srcOrd="0" destOrd="0" presId="urn:microsoft.com/office/officeart/2005/8/layout/list1"/>
    <dgm:cxn modelId="{42698435-8FC9-8049-A1DD-2301DE6D20D4}" type="presParOf" srcId="{B908B8BD-0714-0843-B095-9F32AFD545DB}" destId="{4DCCE311-BBC6-174B-A011-EFE1CB153D7A}" srcOrd="1" destOrd="0" presId="urn:microsoft.com/office/officeart/2005/8/layout/list1"/>
    <dgm:cxn modelId="{EF00F9E8-03D6-DE49-9961-2852733D122B}" type="presParOf" srcId="{B73A1E81-CEE2-B44C-B367-BDEDCF5B5DC4}" destId="{DC440DFE-3754-494A-A068-3E0658F49D5D}" srcOrd="5" destOrd="0" presId="urn:microsoft.com/office/officeart/2005/8/layout/list1"/>
    <dgm:cxn modelId="{36F442AC-4A7D-A946-A749-0BDC47A81968}" type="presParOf" srcId="{B73A1E81-CEE2-B44C-B367-BDEDCF5B5DC4}" destId="{54F84CE4-AD50-4F4D-A869-9EF498F815B4}" srcOrd="6" destOrd="0" presId="urn:microsoft.com/office/officeart/2005/8/layout/list1"/>
    <dgm:cxn modelId="{1BBF9A1C-6FE5-DE4D-8911-ABAEC62FEECD}" type="presParOf" srcId="{B73A1E81-CEE2-B44C-B367-BDEDCF5B5DC4}" destId="{4C41CB87-DEE9-D745-839B-B7018EF1A2A5}" srcOrd="7" destOrd="0" presId="urn:microsoft.com/office/officeart/2005/8/layout/list1"/>
    <dgm:cxn modelId="{1602BF3C-B02A-7041-84AC-56F35496793A}" type="presParOf" srcId="{B73A1E81-CEE2-B44C-B367-BDEDCF5B5DC4}" destId="{1E37C35D-D2C1-934D-9C2A-544085487FB9}" srcOrd="8" destOrd="0" presId="urn:microsoft.com/office/officeart/2005/8/layout/list1"/>
    <dgm:cxn modelId="{B73B82B9-FAD7-F649-8AF4-499BEB471EED}" type="presParOf" srcId="{1E37C35D-D2C1-934D-9C2A-544085487FB9}" destId="{68568B8E-C2D1-9E4D-9E92-ADA7802130E7}" srcOrd="0" destOrd="0" presId="urn:microsoft.com/office/officeart/2005/8/layout/list1"/>
    <dgm:cxn modelId="{F19F564D-BEDB-BC4C-89D1-4CC554C2DD64}" type="presParOf" srcId="{1E37C35D-D2C1-934D-9C2A-544085487FB9}" destId="{20709F34-B553-2942-AB41-6B886453A4AB}" srcOrd="1" destOrd="0" presId="urn:microsoft.com/office/officeart/2005/8/layout/list1"/>
    <dgm:cxn modelId="{C31403F7-12E3-2B49-B225-CD475C313415}" type="presParOf" srcId="{B73A1E81-CEE2-B44C-B367-BDEDCF5B5DC4}" destId="{160D7459-9AD0-CE45-9C9E-523F1EC14EE7}" srcOrd="9" destOrd="0" presId="urn:microsoft.com/office/officeart/2005/8/layout/list1"/>
    <dgm:cxn modelId="{F038476C-0663-B74D-96F2-4F0719D08D3E}" type="presParOf" srcId="{B73A1E81-CEE2-B44C-B367-BDEDCF5B5DC4}" destId="{DB874DE5-063B-5F43-8149-F528AF93FFAC}" srcOrd="10" destOrd="0" presId="urn:microsoft.com/office/officeart/2005/8/layout/list1"/>
    <dgm:cxn modelId="{BA74FC14-8A6E-874F-8A61-6B7AE7CF7A41}" type="presParOf" srcId="{B73A1E81-CEE2-B44C-B367-BDEDCF5B5DC4}" destId="{1F338AED-1718-4F49-B9C0-2A5822D6E156}" srcOrd="11" destOrd="0" presId="urn:microsoft.com/office/officeart/2005/8/layout/list1"/>
    <dgm:cxn modelId="{86989692-83CB-FD4F-AF90-E60F4806604A}" type="presParOf" srcId="{B73A1E81-CEE2-B44C-B367-BDEDCF5B5DC4}" destId="{4E3BC26B-15D7-4748-8CDF-9B123C0E19E4}" srcOrd="12" destOrd="0" presId="urn:microsoft.com/office/officeart/2005/8/layout/list1"/>
    <dgm:cxn modelId="{D8E5DB89-18F2-AD4B-8A51-B78133A2362E}" type="presParOf" srcId="{4E3BC26B-15D7-4748-8CDF-9B123C0E19E4}" destId="{B7F5B05A-D9D1-3749-B51A-C72D20BFC912}" srcOrd="0" destOrd="0" presId="urn:microsoft.com/office/officeart/2005/8/layout/list1"/>
    <dgm:cxn modelId="{A57EE24B-F6DF-774F-97BA-2B400B93AB40}" type="presParOf" srcId="{4E3BC26B-15D7-4748-8CDF-9B123C0E19E4}" destId="{9B572980-ADF4-704B-AF43-9529A0F24F35}" srcOrd="1" destOrd="0" presId="urn:microsoft.com/office/officeart/2005/8/layout/list1"/>
    <dgm:cxn modelId="{E175678D-3528-C84B-84E2-4251EE4F3F5D}" type="presParOf" srcId="{B73A1E81-CEE2-B44C-B367-BDEDCF5B5DC4}" destId="{C09CFA6F-2FD5-D140-AF5F-0FC735E14D2F}" srcOrd="13" destOrd="0" presId="urn:microsoft.com/office/officeart/2005/8/layout/list1"/>
    <dgm:cxn modelId="{60225E02-B077-5D4D-8633-F0043346B78A}" type="presParOf" srcId="{B73A1E81-CEE2-B44C-B367-BDEDCF5B5DC4}" destId="{57C50B36-997A-BC4F-BC7B-B7CF972C0044}" srcOrd="14" destOrd="0" presId="urn:microsoft.com/office/officeart/2005/8/layout/list1"/>
    <dgm:cxn modelId="{C55AC6B2-79F5-5547-A65C-0BE1E87956DF}" type="presParOf" srcId="{B73A1E81-CEE2-B44C-B367-BDEDCF5B5DC4}" destId="{62AE2107-9DD8-F34E-B367-748044C398EA}" srcOrd="15" destOrd="0" presId="urn:microsoft.com/office/officeart/2005/8/layout/list1"/>
    <dgm:cxn modelId="{775217E5-9896-8E4C-B789-F16C954012E2}" type="presParOf" srcId="{B73A1E81-CEE2-B44C-B367-BDEDCF5B5DC4}" destId="{86138635-0D44-A14F-AADE-69220395BC59}" srcOrd="16" destOrd="0" presId="urn:microsoft.com/office/officeart/2005/8/layout/list1"/>
    <dgm:cxn modelId="{3EE85211-7869-D243-AFCC-7178DF1266FC}" type="presParOf" srcId="{86138635-0D44-A14F-AADE-69220395BC59}" destId="{26A75AED-7B20-E848-A391-16B6FABCC167}" srcOrd="0" destOrd="0" presId="urn:microsoft.com/office/officeart/2005/8/layout/list1"/>
    <dgm:cxn modelId="{428734C1-9056-3846-AC6C-0761B2C5232C}" type="presParOf" srcId="{86138635-0D44-A14F-AADE-69220395BC59}" destId="{F95067DD-0DE7-3542-8914-35AE6AA8C670}" srcOrd="1" destOrd="0" presId="urn:microsoft.com/office/officeart/2005/8/layout/list1"/>
    <dgm:cxn modelId="{ABC1D164-AD07-204B-8FC4-B5C32BE574F5}" type="presParOf" srcId="{B73A1E81-CEE2-B44C-B367-BDEDCF5B5DC4}" destId="{244222BF-7A13-9C49-A587-A68764C24BE5}" srcOrd="17" destOrd="0" presId="urn:microsoft.com/office/officeart/2005/8/layout/list1"/>
    <dgm:cxn modelId="{798105EC-EA29-0F4B-B3C9-71A95A8EB368}" type="presParOf" srcId="{B73A1E81-CEE2-B44C-B367-BDEDCF5B5DC4}" destId="{99B676ED-3D63-114F-B35B-DDA153A7775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E86D82-0A03-43F6-9A52-3EB0DCA4F62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C048BD-21FB-45F9-82E2-45AB46218394}">
      <dgm:prSet/>
      <dgm:spPr/>
      <dgm:t>
        <a:bodyPr/>
        <a:lstStyle/>
        <a:p>
          <a:r>
            <a:rPr lang="en-US" b="0" i="0"/>
            <a:t>Modularity</a:t>
          </a:r>
          <a:endParaRPr lang="en-US"/>
        </a:p>
      </dgm:t>
    </dgm:pt>
    <dgm:pt modelId="{31F313E4-E676-4204-9357-299752913E9D}" type="parTrans" cxnId="{EC351B2C-97A3-450A-833A-76BEC24D0F15}">
      <dgm:prSet/>
      <dgm:spPr/>
      <dgm:t>
        <a:bodyPr/>
        <a:lstStyle/>
        <a:p>
          <a:endParaRPr lang="en-US"/>
        </a:p>
      </dgm:t>
    </dgm:pt>
    <dgm:pt modelId="{272D7765-DA60-42E8-A306-2251FDAE7E05}" type="sibTrans" cxnId="{EC351B2C-97A3-450A-833A-76BEC24D0F15}">
      <dgm:prSet/>
      <dgm:spPr/>
      <dgm:t>
        <a:bodyPr/>
        <a:lstStyle/>
        <a:p>
          <a:endParaRPr lang="en-US"/>
        </a:p>
      </dgm:t>
    </dgm:pt>
    <dgm:pt modelId="{A14A1AAF-BADE-43A3-8798-F77E654D51C1}">
      <dgm:prSet/>
      <dgm:spPr/>
      <dgm:t>
        <a:bodyPr/>
        <a:lstStyle/>
        <a:p>
          <a:r>
            <a:rPr lang="en-US" b="0" i="0"/>
            <a:t>Reusability</a:t>
          </a:r>
          <a:endParaRPr lang="en-US"/>
        </a:p>
      </dgm:t>
    </dgm:pt>
    <dgm:pt modelId="{C8B304F0-415B-4A03-9431-49BC39EDE301}" type="parTrans" cxnId="{801BA5AD-10A2-4DA2-B3AA-270089D25BB5}">
      <dgm:prSet/>
      <dgm:spPr/>
      <dgm:t>
        <a:bodyPr/>
        <a:lstStyle/>
        <a:p>
          <a:endParaRPr lang="en-US"/>
        </a:p>
      </dgm:t>
    </dgm:pt>
    <dgm:pt modelId="{04405DE4-8CF8-4735-B078-BA3175C5785E}" type="sibTrans" cxnId="{801BA5AD-10A2-4DA2-B3AA-270089D25BB5}">
      <dgm:prSet/>
      <dgm:spPr/>
      <dgm:t>
        <a:bodyPr/>
        <a:lstStyle/>
        <a:p>
          <a:endParaRPr lang="en-US"/>
        </a:p>
      </dgm:t>
    </dgm:pt>
    <dgm:pt modelId="{2DF270E3-20B3-4E30-BB68-126BC96B5A8B}">
      <dgm:prSet/>
      <dgm:spPr/>
      <dgm:t>
        <a:bodyPr/>
        <a:lstStyle/>
        <a:p>
          <a:r>
            <a:rPr lang="en-US" b="0" i="0"/>
            <a:t>Productivity</a:t>
          </a:r>
          <a:endParaRPr lang="en-US"/>
        </a:p>
      </dgm:t>
    </dgm:pt>
    <dgm:pt modelId="{24F65DA4-1F51-450C-952B-C17D71ED1FCD}" type="parTrans" cxnId="{4770AA77-EE2D-4588-A7A6-4D1F45511E0C}">
      <dgm:prSet/>
      <dgm:spPr/>
      <dgm:t>
        <a:bodyPr/>
        <a:lstStyle/>
        <a:p>
          <a:endParaRPr lang="en-US"/>
        </a:p>
      </dgm:t>
    </dgm:pt>
    <dgm:pt modelId="{2E878420-A137-483A-B72E-B2D955E7F3E6}" type="sibTrans" cxnId="{4770AA77-EE2D-4588-A7A6-4D1F45511E0C}">
      <dgm:prSet/>
      <dgm:spPr/>
      <dgm:t>
        <a:bodyPr/>
        <a:lstStyle/>
        <a:p>
          <a:endParaRPr lang="en-US"/>
        </a:p>
      </dgm:t>
    </dgm:pt>
    <dgm:pt modelId="{245474CC-151C-4563-9A63-31B62CC726BD}">
      <dgm:prSet/>
      <dgm:spPr/>
      <dgm:t>
        <a:bodyPr/>
        <a:lstStyle/>
        <a:p>
          <a:r>
            <a:rPr lang="en-US" b="0" i="0"/>
            <a:t>Easily upgradable and scalable</a:t>
          </a:r>
          <a:endParaRPr lang="en-US"/>
        </a:p>
      </dgm:t>
    </dgm:pt>
    <dgm:pt modelId="{DB9A274F-1E7C-472B-A3BA-D5CA7AD5DB61}" type="parTrans" cxnId="{DA2CB9CE-7583-4B2C-AE22-BCFAD0F68490}">
      <dgm:prSet/>
      <dgm:spPr/>
      <dgm:t>
        <a:bodyPr/>
        <a:lstStyle/>
        <a:p>
          <a:endParaRPr lang="en-US"/>
        </a:p>
      </dgm:t>
    </dgm:pt>
    <dgm:pt modelId="{D53E11A5-3FAC-4180-8360-9C26FBA48B5E}" type="sibTrans" cxnId="{DA2CB9CE-7583-4B2C-AE22-BCFAD0F68490}">
      <dgm:prSet/>
      <dgm:spPr/>
      <dgm:t>
        <a:bodyPr/>
        <a:lstStyle/>
        <a:p>
          <a:endParaRPr lang="en-US"/>
        </a:p>
      </dgm:t>
    </dgm:pt>
    <dgm:pt modelId="{8D49123B-D63E-4FAD-9D83-55CCC4202BFC}">
      <dgm:prSet/>
      <dgm:spPr/>
      <dgm:t>
        <a:bodyPr/>
        <a:lstStyle/>
        <a:p>
          <a:r>
            <a:rPr lang="en-US" b="0" i="0"/>
            <a:t>Security</a:t>
          </a:r>
          <a:endParaRPr lang="en-US"/>
        </a:p>
      </dgm:t>
    </dgm:pt>
    <dgm:pt modelId="{F1678155-2A19-4B12-B803-B22C0E8113BD}" type="parTrans" cxnId="{69F88B6C-A330-48F6-B376-24282B6F18FA}">
      <dgm:prSet/>
      <dgm:spPr/>
      <dgm:t>
        <a:bodyPr/>
        <a:lstStyle/>
        <a:p>
          <a:endParaRPr lang="en-US"/>
        </a:p>
      </dgm:t>
    </dgm:pt>
    <dgm:pt modelId="{7793826E-9AB9-46B6-BCC3-A051B23AB7F1}" type="sibTrans" cxnId="{69F88B6C-A330-48F6-B376-24282B6F18FA}">
      <dgm:prSet/>
      <dgm:spPr/>
      <dgm:t>
        <a:bodyPr/>
        <a:lstStyle/>
        <a:p>
          <a:endParaRPr lang="en-US"/>
        </a:p>
      </dgm:t>
    </dgm:pt>
    <dgm:pt modelId="{897E3038-2C75-491C-B5B0-29BACB103F62}">
      <dgm:prSet/>
      <dgm:spPr/>
      <dgm:t>
        <a:bodyPr/>
        <a:lstStyle/>
        <a:p>
          <a:r>
            <a:rPr lang="en-US" b="0" i="0"/>
            <a:t>Flexibility</a:t>
          </a:r>
          <a:endParaRPr lang="en-US"/>
        </a:p>
      </dgm:t>
    </dgm:pt>
    <dgm:pt modelId="{A801D204-9E5E-48EE-BCF8-83647CBEE01F}" type="parTrans" cxnId="{F42CA214-A3ED-44D5-BC1B-CDA3BB7CB0CC}">
      <dgm:prSet/>
      <dgm:spPr/>
      <dgm:t>
        <a:bodyPr/>
        <a:lstStyle/>
        <a:p>
          <a:endParaRPr lang="en-US"/>
        </a:p>
      </dgm:t>
    </dgm:pt>
    <dgm:pt modelId="{1D650F7B-FB12-49EF-9217-978AE4B64811}" type="sibTrans" cxnId="{F42CA214-A3ED-44D5-BC1B-CDA3BB7CB0CC}">
      <dgm:prSet/>
      <dgm:spPr/>
      <dgm:t>
        <a:bodyPr/>
        <a:lstStyle/>
        <a:p>
          <a:endParaRPr lang="en-US"/>
        </a:p>
      </dgm:t>
    </dgm:pt>
    <dgm:pt modelId="{A92A5583-ECE5-433F-8869-42A523216E05}" type="pres">
      <dgm:prSet presAssocID="{9BE86D82-0A03-43F6-9A52-3EB0DCA4F628}" presName="root" presStyleCnt="0">
        <dgm:presLayoutVars>
          <dgm:dir/>
          <dgm:resizeHandles val="exact"/>
        </dgm:presLayoutVars>
      </dgm:prSet>
      <dgm:spPr/>
    </dgm:pt>
    <dgm:pt modelId="{947648BA-AEE4-41D3-9414-60EE5A31FAE7}" type="pres">
      <dgm:prSet presAssocID="{37C048BD-21FB-45F9-82E2-45AB46218394}" presName="compNode" presStyleCnt="0"/>
      <dgm:spPr/>
    </dgm:pt>
    <dgm:pt modelId="{BA0ABDD1-6A17-41F3-8108-764D39D6424B}" type="pres">
      <dgm:prSet presAssocID="{37C048BD-21FB-45F9-82E2-45AB46218394}" presName="bgRect" presStyleLbl="bgShp" presStyleIdx="0" presStyleCnt="6"/>
      <dgm:spPr/>
    </dgm:pt>
    <dgm:pt modelId="{0893CAC9-1BD3-4E7E-AD08-22E32EFE00AD}" type="pres">
      <dgm:prSet presAssocID="{37C048BD-21FB-45F9-82E2-45AB4621839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F01F3A8-C319-4E31-A6B4-A501A39832A5}" type="pres">
      <dgm:prSet presAssocID="{37C048BD-21FB-45F9-82E2-45AB46218394}" presName="spaceRect" presStyleCnt="0"/>
      <dgm:spPr/>
    </dgm:pt>
    <dgm:pt modelId="{3EDA440A-F648-4B69-BAD1-19C40352C90E}" type="pres">
      <dgm:prSet presAssocID="{37C048BD-21FB-45F9-82E2-45AB46218394}" presName="parTx" presStyleLbl="revTx" presStyleIdx="0" presStyleCnt="6">
        <dgm:presLayoutVars>
          <dgm:chMax val="0"/>
          <dgm:chPref val="0"/>
        </dgm:presLayoutVars>
      </dgm:prSet>
      <dgm:spPr/>
    </dgm:pt>
    <dgm:pt modelId="{0934D924-7A07-4065-B2F2-A83228F5AE81}" type="pres">
      <dgm:prSet presAssocID="{272D7765-DA60-42E8-A306-2251FDAE7E05}" presName="sibTrans" presStyleCnt="0"/>
      <dgm:spPr/>
    </dgm:pt>
    <dgm:pt modelId="{5A54F65F-03B0-4C30-A071-3EC924916289}" type="pres">
      <dgm:prSet presAssocID="{A14A1AAF-BADE-43A3-8798-F77E654D51C1}" presName="compNode" presStyleCnt="0"/>
      <dgm:spPr/>
    </dgm:pt>
    <dgm:pt modelId="{2CA779B7-473C-4018-8A20-0A6ADF9E732C}" type="pres">
      <dgm:prSet presAssocID="{A14A1AAF-BADE-43A3-8798-F77E654D51C1}" presName="bgRect" presStyleLbl="bgShp" presStyleIdx="1" presStyleCnt="6"/>
      <dgm:spPr/>
    </dgm:pt>
    <dgm:pt modelId="{C8140F8F-A6B7-4C44-879F-15DC3EA26C79}" type="pres">
      <dgm:prSet presAssocID="{A14A1AAF-BADE-43A3-8798-F77E654D51C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21243D0-5A48-4395-B9DE-3EADBA076506}" type="pres">
      <dgm:prSet presAssocID="{A14A1AAF-BADE-43A3-8798-F77E654D51C1}" presName="spaceRect" presStyleCnt="0"/>
      <dgm:spPr/>
    </dgm:pt>
    <dgm:pt modelId="{4BAA7507-0F20-4D6C-9934-C64763FEFFEC}" type="pres">
      <dgm:prSet presAssocID="{A14A1AAF-BADE-43A3-8798-F77E654D51C1}" presName="parTx" presStyleLbl="revTx" presStyleIdx="1" presStyleCnt="6">
        <dgm:presLayoutVars>
          <dgm:chMax val="0"/>
          <dgm:chPref val="0"/>
        </dgm:presLayoutVars>
      </dgm:prSet>
      <dgm:spPr/>
    </dgm:pt>
    <dgm:pt modelId="{B6C1E5C4-003A-432C-A392-78701A48247E}" type="pres">
      <dgm:prSet presAssocID="{04405DE4-8CF8-4735-B078-BA3175C5785E}" presName="sibTrans" presStyleCnt="0"/>
      <dgm:spPr/>
    </dgm:pt>
    <dgm:pt modelId="{10E00E14-6BD8-438C-B9C5-9EE39A6CC7EB}" type="pres">
      <dgm:prSet presAssocID="{2DF270E3-20B3-4E30-BB68-126BC96B5A8B}" presName="compNode" presStyleCnt="0"/>
      <dgm:spPr/>
    </dgm:pt>
    <dgm:pt modelId="{075EE259-3651-4366-9625-B1BDE7006FFC}" type="pres">
      <dgm:prSet presAssocID="{2DF270E3-20B3-4E30-BB68-126BC96B5A8B}" presName="bgRect" presStyleLbl="bgShp" presStyleIdx="2" presStyleCnt="6"/>
      <dgm:spPr/>
    </dgm:pt>
    <dgm:pt modelId="{0C78F742-1B6B-49FB-A798-24EAB7D4E25F}" type="pres">
      <dgm:prSet presAssocID="{2DF270E3-20B3-4E30-BB68-126BC96B5A8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80130FB-4245-437B-BC40-DA6BDCE02132}" type="pres">
      <dgm:prSet presAssocID="{2DF270E3-20B3-4E30-BB68-126BC96B5A8B}" presName="spaceRect" presStyleCnt="0"/>
      <dgm:spPr/>
    </dgm:pt>
    <dgm:pt modelId="{6454A74E-C985-4E3B-A68A-FADFC0D58557}" type="pres">
      <dgm:prSet presAssocID="{2DF270E3-20B3-4E30-BB68-126BC96B5A8B}" presName="parTx" presStyleLbl="revTx" presStyleIdx="2" presStyleCnt="6">
        <dgm:presLayoutVars>
          <dgm:chMax val="0"/>
          <dgm:chPref val="0"/>
        </dgm:presLayoutVars>
      </dgm:prSet>
      <dgm:spPr/>
    </dgm:pt>
    <dgm:pt modelId="{847DC44C-0E66-43A2-BBEE-26C87E9F05C3}" type="pres">
      <dgm:prSet presAssocID="{2E878420-A137-483A-B72E-B2D955E7F3E6}" presName="sibTrans" presStyleCnt="0"/>
      <dgm:spPr/>
    </dgm:pt>
    <dgm:pt modelId="{2BFBA2FA-A361-4EFF-B18D-ABDAF27CB2AA}" type="pres">
      <dgm:prSet presAssocID="{245474CC-151C-4563-9A63-31B62CC726BD}" presName="compNode" presStyleCnt="0"/>
      <dgm:spPr/>
    </dgm:pt>
    <dgm:pt modelId="{AEB92A29-8427-4088-9859-74D1F33509A3}" type="pres">
      <dgm:prSet presAssocID="{245474CC-151C-4563-9A63-31B62CC726BD}" presName="bgRect" presStyleLbl="bgShp" presStyleIdx="3" presStyleCnt="6"/>
      <dgm:spPr/>
    </dgm:pt>
    <dgm:pt modelId="{6E44B22B-E391-47DC-B91A-0ADF3A9B5597}" type="pres">
      <dgm:prSet presAssocID="{245474CC-151C-4563-9A63-31B62CC726B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F1860D9A-F181-4749-8E94-4197DEB61B55}" type="pres">
      <dgm:prSet presAssocID="{245474CC-151C-4563-9A63-31B62CC726BD}" presName="spaceRect" presStyleCnt="0"/>
      <dgm:spPr/>
    </dgm:pt>
    <dgm:pt modelId="{B9655B6C-72EC-4B93-96D2-F17766F77691}" type="pres">
      <dgm:prSet presAssocID="{245474CC-151C-4563-9A63-31B62CC726BD}" presName="parTx" presStyleLbl="revTx" presStyleIdx="3" presStyleCnt="6">
        <dgm:presLayoutVars>
          <dgm:chMax val="0"/>
          <dgm:chPref val="0"/>
        </dgm:presLayoutVars>
      </dgm:prSet>
      <dgm:spPr/>
    </dgm:pt>
    <dgm:pt modelId="{DFE19FA7-AC4A-41AC-B39B-E5A79544A197}" type="pres">
      <dgm:prSet presAssocID="{D53E11A5-3FAC-4180-8360-9C26FBA48B5E}" presName="sibTrans" presStyleCnt="0"/>
      <dgm:spPr/>
    </dgm:pt>
    <dgm:pt modelId="{C8397EDC-6ACB-41C9-82DD-E7A486541B8F}" type="pres">
      <dgm:prSet presAssocID="{8D49123B-D63E-4FAD-9D83-55CCC4202BFC}" presName="compNode" presStyleCnt="0"/>
      <dgm:spPr/>
    </dgm:pt>
    <dgm:pt modelId="{FC29A6F4-250F-4E49-A2A0-F3301CF1D470}" type="pres">
      <dgm:prSet presAssocID="{8D49123B-D63E-4FAD-9D83-55CCC4202BFC}" presName="bgRect" presStyleLbl="bgShp" presStyleIdx="4" presStyleCnt="6"/>
      <dgm:spPr/>
    </dgm:pt>
    <dgm:pt modelId="{7BA01A97-5F04-45F1-B2F3-31AA940DD064}" type="pres">
      <dgm:prSet presAssocID="{8D49123B-D63E-4FAD-9D83-55CCC4202BF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33E757FB-47AF-4E69-B8AE-F85EB5221818}" type="pres">
      <dgm:prSet presAssocID="{8D49123B-D63E-4FAD-9D83-55CCC4202BFC}" presName="spaceRect" presStyleCnt="0"/>
      <dgm:spPr/>
    </dgm:pt>
    <dgm:pt modelId="{E789BBF6-0969-4B8E-9706-7936E8B6261E}" type="pres">
      <dgm:prSet presAssocID="{8D49123B-D63E-4FAD-9D83-55CCC4202BFC}" presName="parTx" presStyleLbl="revTx" presStyleIdx="4" presStyleCnt="6">
        <dgm:presLayoutVars>
          <dgm:chMax val="0"/>
          <dgm:chPref val="0"/>
        </dgm:presLayoutVars>
      </dgm:prSet>
      <dgm:spPr/>
    </dgm:pt>
    <dgm:pt modelId="{2CF02B83-8CFE-469E-A07D-4A0473341F0C}" type="pres">
      <dgm:prSet presAssocID="{7793826E-9AB9-46B6-BCC3-A051B23AB7F1}" presName="sibTrans" presStyleCnt="0"/>
      <dgm:spPr/>
    </dgm:pt>
    <dgm:pt modelId="{E0EB2437-C77D-4D50-A852-29195E44B073}" type="pres">
      <dgm:prSet presAssocID="{897E3038-2C75-491C-B5B0-29BACB103F62}" presName="compNode" presStyleCnt="0"/>
      <dgm:spPr/>
    </dgm:pt>
    <dgm:pt modelId="{2A9E641E-8D72-4BB5-BB01-D82787686A62}" type="pres">
      <dgm:prSet presAssocID="{897E3038-2C75-491C-B5B0-29BACB103F62}" presName="bgRect" presStyleLbl="bgShp" presStyleIdx="5" presStyleCnt="6"/>
      <dgm:spPr/>
    </dgm:pt>
    <dgm:pt modelId="{0421E0D7-1797-481E-AEEA-D4B27B3DBBEA}" type="pres">
      <dgm:prSet presAssocID="{897E3038-2C75-491C-B5B0-29BACB103F6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E4B4B62C-D37F-4094-9782-90C42AE67590}" type="pres">
      <dgm:prSet presAssocID="{897E3038-2C75-491C-B5B0-29BACB103F62}" presName="spaceRect" presStyleCnt="0"/>
      <dgm:spPr/>
    </dgm:pt>
    <dgm:pt modelId="{C7667AE1-72F8-4716-BEA9-36D685C8E313}" type="pres">
      <dgm:prSet presAssocID="{897E3038-2C75-491C-B5B0-29BACB103F6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F42CA214-A3ED-44D5-BC1B-CDA3BB7CB0CC}" srcId="{9BE86D82-0A03-43F6-9A52-3EB0DCA4F628}" destId="{897E3038-2C75-491C-B5B0-29BACB103F62}" srcOrd="5" destOrd="0" parTransId="{A801D204-9E5E-48EE-BCF8-83647CBEE01F}" sibTransId="{1D650F7B-FB12-49EF-9217-978AE4B64811}"/>
    <dgm:cxn modelId="{9DBBF62A-DA7C-4185-90EC-A10EF9167E5A}" type="presOf" srcId="{A14A1AAF-BADE-43A3-8798-F77E654D51C1}" destId="{4BAA7507-0F20-4D6C-9934-C64763FEFFEC}" srcOrd="0" destOrd="0" presId="urn:microsoft.com/office/officeart/2018/2/layout/IconVerticalSolidList"/>
    <dgm:cxn modelId="{EC351B2C-97A3-450A-833A-76BEC24D0F15}" srcId="{9BE86D82-0A03-43F6-9A52-3EB0DCA4F628}" destId="{37C048BD-21FB-45F9-82E2-45AB46218394}" srcOrd="0" destOrd="0" parTransId="{31F313E4-E676-4204-9357-299752913E9D}" sibTransId="{272D7765-DA60-42E8-A306-2251FDAE7E05}"/>
    <dgm:cxn modelId="{52426057-25BD-4518-8E6A-53E4D24953BE}" type="presOf" srcId="{2DF270E3-20B3-4E30-BB68-126BC96B5A8B}" destId="{6454A74E-C985-4E3B-A68A-FADFC0D58557}" srcOrd="0" destOrd="0" presId="urn:microsoft.com/office/officeart/2018/2/layout/IconVerticalSolidList"/>
    <dgm:cxn modelId="{69F88B6C-A330-48F6-B376-24282B6F18FA}" srcId="{9BE86D82-0A03-43F6-9A52-3EB0DCA4F628}" destId="{8D49123B-D63E-4FAD-9D83-55CCC4202BFC}" srcOrd="4" destOrd="0" parTransId="{F1678155-2A19-4B12-B803-B22C0E8113BD}" sibTransId="{7793826E-9AB9-46B6-BCC3-A051B23AB7F1}"/>
    <dgm:cxn modelId="{4770AA77-EE2D-4588-A7A6-4D1F45511E0C}" srcId="{9BE86D82-0A03-43F6-9A52-3EB0DCA4F628}" destId="{2DF270E3-20B3-4E30-BB68-126BC96B5A8B}" srcOrd="2" destOrd="0" parTransId="{24F65DA4-1F51-450C-952B-C17D71ED1FCD}" sibTransId="{2E878420-A137-483A-B72E-B2D955E7F3E6}"/>
    <dgm:cxn modelId="{B3FC6D7D-E525-461A-9CDC-1FC72187BCD5}" type="presOf" srcId="{245474CC-151C-4563-9A63-31B62CC726BD}" destId="{B9655B6C-72EC-4B93-96D2-F17766F77691}" srcOrd="0" destOrd="0" presId="urn:microsoft.com/office/officeart/2018/2/layout/IconVerticalSolidList"/>
    <dgm:cxn modelId="{66871C93-C1A9-4A34-B196-44B9DBD053E0}" type="presOf" srcId="{897E3038-2C75-491C-B5B0-29BACB103F62}" destId="{C7667AE1-72F8-4716-BEA9-36D685C8E313}" srcOrd="0" destOrd="0" presId="urn:microsoft.com/office/officeart/2018/2/layout/IconVerticalSolidList"/>
    <dgm:cxn modelId="{801BA5AD-10A2-4DA2-B3AA-270089D25BB5}" srcId="{9BE86D82-0A03-43F6-9A52-3EB0DCA4F628}" destId="{A14A1AAF-BADE-43A3-8798-F77E654D51C1}" srcOrd="1" destOrd="0" parTransId="{C8B304F0-415B-4A03-9431-49BC39EDE301}" sibTransId="{04405DE4-8CF8-4735-B078-BA3175C5785E}"/>
    <dgm:cxn modelId="{031E21CA-19D6-4D70-A256-4D785288254C}" type="presOf" srcId="{37C048BD-21FB-45F9-82E2-45AB46218394}" destId="{3EDA440A-F648-4B69-BAD1-19C40352C90E}" srcOrd="0" destOrd="0" presId="urn:microsoft.com/office/officeart/2018/2/layout/IconVerticalSolidList"/>
    <dgm:cxn modelId="{DA2CB9CE-7583-4B2C-AE22-BCFAD0F68490}" srcId="{9BE86D82-0A03-43F6-9A52-3EB0DCA4F628}" destId="{245474CC-151C-4563-9A63-31B62CC726BD}" srcOrd="3" destOrd="0" parTransId="{DB9A274F-1E7C-472B-A3BA-D5CA7AD5DB61}" sibTransId="{D53E11A5-3FAC-4180-8360-9C26FBA48B5E}"/>
    <dgm:cxn modelId="{29CC05E6-FBDB-40EA-8BA1-C5B7C860D5F4}" type="presOf" srcId="{8D49123B-D63E-4FAD-9D83-55CCC4202BFC}" destId="{E789BBF6-0969-4B8E-9706-7936E8B6261E}" srcOrd="0" destOrd="0" presId="urn:microsoft.com/office/officeart/2018/2/layout/IconVerticalSolidList"/>
    <dgm:cxn modelId="{8C3EEEFD-C598-4268-8F10-3FDF7E39B41F}" type="presOf" srcId="{9BE86D82-0A03-43F6-9A52-3EB0DCA4F628}" destId="{A92A5583-ECE5-433F-8869-42A523216E05}" srcOrd="0" destOrd="0" presId="urn:microsoft.com/office/officeart/2018/2/layout/IconVerticalSolidList"/>
    <dgm:cxn modelId="{0761C230-09FF-403A-82A9-1D50FB34B57B}" type="presParOf" srcId="{A92A5583-ECE5-433F-8869-42A523216E05}" destId="{947648BA-AEE4-41D3-9414-60EE5A31FAE7}" srcOrd="0" destOrd="0" presId="urn:microsoft.com/office/officeart/2018/2/layout/IconVerticalSolidList"/>
    <dgm:cxn modelId="{EC9415AC-D6A0-4B58-BD20-B68E9BB3EA23}" type="presParOf" srcId="{947648BA-AEE4-41D3-9414-60EE5A31FAE7}" destId="{BA0ABDD1-6A17-41F3-8108-764D39D6424B}" srcOrd="0" destOrd="0" presId="urn:microsoft.com/office/officeart/2018/2/layout/IconVerticalSolidList"/>
    <dgm:cxn modelId="{0D986557-4A97-4F11-B660-11D0286D668D}" type="presParOf" srcId="{947648BA-AEE4-41D3-9414-60EE5A31FAE7}" destId="{0893CAC9-1BD3-4E7E-AD08-22E32EFE00AD}" srcOrd="1" destOrd="0" presId="urn:microsoft.com/office/officeart/2018/2/layout/IconVerticalSolidList"/>
    <dgm:cxn modelId="{FD74F61A-18D0-4A76-89C4-0B62095B1F64}" type="presParOf" srcId="{947648BA-AEE4-41D3-9414-60EE5A31FAE7}" destId="{9F01F3A8-C319-4E31-A6B4-A501A39832A5}" srcOrd="2" destOrd="0" presId="urn:microsoft.com/office/officeart/2018/2/layout/IconVerticalSolidList"/>
    <dgm:cxn modelId="{F44E1710-44E6-49B2-B378-241D5C35138A}" type="presParOf" srcId="{947648BA-AEE4-41D3-9414-60EE5A31FAE7}" destId="{3EDA440A-F648-4B69-BAD1-19C40352C90E}" srcOrd="3" destOrd="0" presId="urn:microsoft.com/office/officeart/2018/2/layout/IconVerticalSolidList"/>
    <dgm:cxn modelId="{644177C4-A10B-4E00-85CB-90ABD7616C3B}" type="presParOf" srcId="{A92A5583-ECE5-433F-8869-42A523216E05}" destId="{0934D924-7A07-4065-B2F2-A83228F5AE81}" srcOrd="1" destOrd="0" presId="urn:microsoft.com/office/officeart/2018/2/layout/IconVerticalSolidList"/>
    <dgm:cxn modelId="{17917E2A-2A4D-42F7-BE21-27D002046B5F}" type="presParOf" srcId="{A92A5583-ECE5-433F-8869-42A523216E05}" destId="{5A54F65F-03B0-4C30-A071-3EC924916289}" srcOrd="2" destOrd="0" presId="urn:microsoft.com/office/officeart/2018/2/layout/IconVerticalSolidList"/>
    <dgm:cxn modelId="{C107EDB2-E8F7-443B-BBA4-578485D5A6CC}" type="presParOf" srcId="{5A54F65F-03B0-4C30-A071-3EC924916289}" destId="{2CA779B7-473C-4018-8A20-0A6ADF9E732C}" srcOrd="0" destOrd="0" presId="urn:microsoft.com/office/officeart/2018/2/layout/IconVerticalSolidList"/>
    <dgm:cxn modelId="{FEF734C2-4985-41E3-82E6-B2E317ABFEE2}" type="presParOf" srcId="{5A54F65F-03B0-4C30-A071-3EC924916289}" destId="{C8140F8F-A6B7-4C44-879F-15DC3EA26C79}" srcOrd="1" destOrd="0" presId="urn:microsoft.com/office/officeart/2018/2/layout/IconVerticalSolidList"/>
    <dgm:cxn modelId="{603AFDB7-E218-4035-811C-CEA442DD2923}" type="presParOf" srcId="{5A54F65F-03B0-4C30-A071-3EC924916289}" destId="{721243D0-5A48-4395-B9DE-3EADBA076506}" srcOrd="2" destOrd="0" presId="urn:microsoft.com/office/officeart/2018/2/layout/IconVerticalSolidList"/>
    <dgm:cxn modelId="{F936CF81-3067-4BB8-BEC7-BC596E661484}" type="presParOf" srcId="{5A54F65F-03B0-4C30-A071-3EC924916289}" destId="{4BAA7507-0F20-4D6C-9934-C64763FEFFEC}" srcOrd="3" destOrd="0" presId="urn:microsoft.com/office/officeart/2018/2/layout/IconVerticalSolidList"/>
    <dgm:cxn modelId="{5D59C8B0-A1F2-4C88-B9B8-6E35492EC302}" type="presParOf" srcId="{A92A5583-ECE5-433F-8869-42A523216E05}" destId="{B6C1E5C4-003A-432C-A392-78701A48247E}" srcOrd="3" destOrd="0" presId="urn:microsoft.com/office/officeart/2018/2/layout/IconVerticalSolidList"/>
    <dgm:cxn modelId="{01A61508-DEF8-4016-A2EA-14F31BB0AD4E}" type="presParOf" srcId="{A92A5583-ECE5-433F-8869-42A523216E05}" destId="{10E00E14-6BD8-438C-B9C5-9EE39A6CC7EB}" srcOrd="4" destOrd="0" presId="urn:microsoft.com/office/officeart/2018/2/layout/IconVerticalSolidList"/>
    <dgm:cxn modelId="{6790AC0E-9166-4372-95BD-2A41B6181475}" type="presParOf" srcId="{10E00E14-6BD8-438C-B9C5-9EE39A6CC7EB}" destId="{075EE259-3651-4366-9625-B1BDE7006FFC}" srcOrd="0" destOrd="0" presId="urn:microsoft.com/office/officeart/2018/2/layout/IconVerticalSolidList"/>
    <dgm:cxn modelId="{834408EB-45EC-4792-9132-8366C0A10995}" type="presParOf" srcId="{10E00E14-6BD8-438C-B9C5-9EE39A6CC7EB}" destId="{0C78F742-1B6B-49FB-A798-24EAB7D4E25F}" srcOrd="1" destOrd="0" presId="urn:microsoft.com/office/officeart/2018/2/layout/IconVerticalSolidList"/>
    <dgm:cxn modelId="{58CF4318-3255-4759-A844-7DF9E3A16FDE}" type="presParOf" srcId="{10E00E14-6BD8-438C-B9C5-9EE39A6CC7EB}" destId="{C80130FB-4245-437B-BC40-DA6BDCE02132}" srcOrd="2" destOrd="0" presId="urn:microsoft.com/office/officeart/2018/2/layout/IconVerticalSolidList"/>
    <dgm:cxn modelId="{EFA638F4-F829-489F-A44A-B2A9D25895F2}" type="presParOf" srcId="{10E00E14-6BD8-438C-B9C5-9EE39A6CC7EB}" destId="{6454A74E-C985-4E3B-A68A-FADFC0D58557}" srcOrd="3" destOrd="0" presId="urn:microsoft.com/office/officeart/2018/2/layout/IconVerticalSolidList"/>
    <dgm:cxn modelId="{0CD39E59-BC39-4A94-86E4-616906B6C3FA}" type="presParOf" srcId="{A92A5583-ECE5-433F-8869-42A523216E05}" destId="{847DC44C-0E66-43A2-BBEE-26C87E9F05C3}" srcOrd="5" destOrd="0" presId="urn:microsoft.com/office/officeart/2018/2/layout/IconVerticalSolidList"/>
    <dgm:cxn modelId="{D4C853E1-560F-4E19-AC33-DD9ABEBDE5DA}" type="presParOf" srcId="{A92A5583-ECE5-433F-8869-42A523216E05}" destId="{2BFBA2FA-A361-4EFF-B18D-ABDAF27CB2AA}" srcOrd="6" destOrd="0" presId="urn:microsoft.com/office/officeart/2018/2/layout/IconVerticalSolidList"/>
    <dgm:cxn modelId="{1C2C24AB-B62D-41AD-AE6E-E234C9AA6EDD}" type="presParOf" srcId="{2BFBA2FA-A361-4EFF-B18D-ABDAF27CB2AA}" destId="{AEB92A29-8427-4088-9859-74D1F33509A3}" srcOrd="0" destOrd="0" presId="urn:microsoft.com/office/officeart/2018/2/layout/IconVerticalSolidList"/>
    <dgm:cxn modelId="{27DBF47C-BC29-40D9-B899-4C607A9A2C9B}" type="presParOf" srcId="{2BFBA2FA-A361-4EFF-B18D-ABDAF27CB2AA}" destId="{6E44B22B-E391-47DC-B91A-0ADF3A9B5597}" srcOrd="1" destOrd="0" presId="urn:microsoft.com/office/officeart/2018/2/layout/IconVerticalSolidList"/>
    <dgm:cxn modelId="{0ED90770-3C15-4E87-A755-B1BC675883FB}" type="presParOf" srcId="{2BFBA2FA-A361-4EFF-B18D-ABDAF27CB2AA}" destId="{F1860D9A-F181-4749-8E94-4197DEB61B55}" srcOrd="2" destOrd="0" presId="urn:microsoft.com/office/officeart/2018/2/layout/IconVerticalSolidList"/>
    <dgm:cxn modelId="{CB6DF222-49D8-428F-AD3C-5F86E413C383}" type="presParOf" srcId="{2BFBA2FA-A361-4EFF-B18D-ABDAF27CB2AA}" destId="{B9655B6C-72EC-4B93-96D2-F17766F77691}" srcOrd="3" destOrd="0" presId="urn:microsoft.com/office/officeart/2018/2/layout/IconVerticalSolidList"/>
    <dgm:cxn modelId="{855CDAEC-4368-44D0-8942-C81CCD2BE3B7}" type="presParOf" srcId="{A92A5583-ECE5-433F-8869-42A523216E05}" destId="{DFE19FA7-AC4A-41AC-B39B-E5A79544A197}" srcOrd="7" destOrd="0" presId="urn:microsoft.com/office/officeart/2018/2/layout/IconVerticalSolidList"/>
    <dgm:cxn modelId="{F6E13F95-D9B7-4F61-A6E9-A64CCFBD15ED}" type="presParOf" srcId="{A92A5583-ECE5-433F-8869-42A523216E05}" destId="{C8397EDC-6ACB-41C9-82DD-E7A486541B8F}" srcOrd="8" destOrd="0" presId="urn:microsoft.com/office/officeart/2018/2/layout/IconVerticalSolidList"/>
    <dgm:cxn modelId="{B2F20608-1814-4F0D-ADE8-00B7F46EE44E}" type="presParOf" srcId="{C8397EDC-6ACB-41C9-82DD-E7A486541B8F}" destId="{FC29A6F4-250F-4E49-A2A0-F3301CF1D470}" srcOrd="0" destOrd="0" presId="urn:microsoft.com/office/officeart/2018/2/layout/IconVerticalSolidList"/>
    <dgm:cxn modelId="{35E946E8-6D46-4763-B3D1-C72632505E65}" type="presParOf" srcId="{C8397EDC-6ACB-41C9-82DD-E7A486541B8F}" destId="{7BA01A97-5F04-45F1-B2F3-31AA940DD064}" srcOrd="1" destOrd="0" presId="urn:microsoft.com/office/officeart/2018/2/layout/IconVerticalSolidList"/>
    <dgm:cxn modelId="{22BCD65A-AC8B-4ED8-83A9-1859B93BCA5A}" type="presParOf" srcId="{C8397EDC-6ACB-41C9-82DD-E7A486541B8F}" destId="{33E757FB-47AF-4E69-B8AE-F85EB5221818}" srcOrd="2" destOrd="0" presId="urn:microsoft.com/office/officeart/2018/2/layout/IconVerticalSolidList"/>
    <dgm:cxn modelId="{E049A5D9-E5D4-43BB-A9FE-D666B9B56EDA}" type="presParOf" srcId="{C8397EDC-6ACB-41C9-82DD-E7A486541B8F}" destId="{E789BBF6-0969-4B8E-9706-7936E8B6261E}" srcOrd="3" destOrd="0" presId="urn:microsoft.com/office/officeart/2018/2/layout/IconVerticalSolidList"/>
    <dgm:cxn modelId="{80C547BD-B27A-4553-ADBA-ED10E13D5B30}" type="presParOf" srcId="{A92A5583-ECE5-433F-8869-42A523216E05}" destId="{2CF02B83-8CFE-469E-A07D-4A0473341F0C}" srcOrd="9" destOrd="0" presId="urn:microsoft.com/office/officeart/2018/2/layout/IconVerticalSolidList"/>
    <dgm:cxn modelId="{C1FAB1DC-0EBE-496F-842A-FD7149ED8110}" type="presParOf" srcId="{A92A5583-ECE5-433F-8869-42A523216E05}" destId="{E0EB2437-C77D-4D50-A852-29195E44B073}" srcOrd="10" destOrd="0" presId="urn:microsoft.com/office/officeart/2018/2/layout/IconVerticalSolidList"/>
    <dgm:cxn modelId="{5AB366A7-15A7-4930-860C-4C8485521807}" type="presParOf" srcId="{E0EB2437-C77D-4D50-A852-29195E44B073}" destId="{2A9E641E-8D72-4BB5-BB01-D82787686A62}" srcOrd="0" destOrd="0" presId="urn:microsoft.com/office/officeart/2018/2/layout/IconVerticalSolidList"/>
    <dgm:cxn modelId="{61D0DB20-B356-42E4-B9A3-361B12372228}" type="presParOf" srcId="{E0EB2437-C77D-4D50-A852-29195E44B073}" destId="{0421E0D7-1797-481E-AEEA-D4B27B3DBBEA}" srcOrd="1" destOrd="0" presId="urn:microsoft.com/office/officeart/2018/2/layout/IconVerticalSolidList"/>
    <dgm:cxn modelId="{7A0E5462-7FFD-40D8-B2DB-75874C398F8E}" type="presParOf" srcId="{E0EB2437-C77D-4D50-A852-29195E44B073}" destId="{E4B4B62C-D37F-4094-9782-90C42AE67590}" srcOrd="2" destOrd="0" presId="urn:microsoft.com/office/officeart/2018/2/layout/IconVerticalSolidList"/>
    <dgm:cxn modelId="{4C50C598-8F5A-44BC-91F4-5CFE2CB8D2AB}" type="presParOf" srcId="{E0EB2437-C77D-4D50-A852-29195E44B073}" destId="{C7667AE1-72F8-4716-BEA9-36D685C8E3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9BA7DB-1585-493D-9659-25155FB5BFB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8E6B251-9CC8-45B9-B8CC-211400521461}">
      <dgm:prSet/>
      <dgm:spPr/>
      <dgm:t>
        <a:bodyPr/>
        <a:lstStyle/>
        <a:p>
          <a:r>
            <a:rPr lang="en-US" b="0" i="0"/>
            <a:t>Single Inheritance</a:t>
          </a:r>
          <a:endParaRPr lang="en-US"/>
        </a:p>
      </dgm:t>
    </dgm:pt>
    <dgm:pt modelId="{50E2DDDA-75B2-4F2B-9212-831F97BAFA69}" type="parTrans" cxnId="{5DFDBB1E-682E-4040-97C0-1CFBBB5A0A57}">
      <dgm:prSet/>
      <dgm:spPr/>
      <dgm:t>
        <a:bodyPr/>
        <a:lstStyle/>
        <a:p>
          <a:endParaRPr lang="en-US"/>
        </a:p>
      </dgm:t>
    </dgm:pt>
    <dgm:pt modelId="{CF9D6413-4074-493F-9D64-B9CF7404F6C1}" type="sibTrans" cxnId="{5DFDBB1E-682E-4040-97C0-1CFBBB5A0A57}">
      <dgm:prSet/>
      <dgm:spPr/>
      <dgm:t>
        <a:bodyPr/>
        <a:lstStyle/>
        <a:p>
          <a:endParaRPr lang="en-US"/>
        </a:p>
      </dgm:t>
    </dgm:pt>
    <dgm:pt modelId="{2A564F20-B189-404E-A1A6-D7C0AB2D271B}">
      <dgm:prSet/>
      <dgm:spPr/>
      <dgm:t>
        <a:bodyPr/>
        <a:lstStyle/>
        <a:p>
          <a:r>
            <a:rPr lang="en-US" b="0" i="0"/>
            <a:t>multi-level inheritance</a:t>
          </a:r>
          <a:endParaRPr lang="en-US"/>
        </a:p>
      </dgm:t>
    </dgm:pt>
    <dgm:pt modelId="{547A0657-5DF1-4823-AB9F-2F809E5F338C}" type="parTrans" cxnId="{7B9D9687-2B6B-424B-8A38-3DC670087708}">
      <dgm:prSet/>
      <dgm:spPr/>
      <dgm:t>
        <a:bodyPr/>
        <a:lstStyle/>
        <a:p>
          <a:endParaRPr lang="en-US"/>
        </a:p>
      </dgm:t>
    </dgm:pt>
    <dgm:pt modelId="{612973CE-441B-43D9-8B8E-6315068E1C1A}" type="sibTrans" cxnId="{7B9D9687-2B6B-424B-8A38-3DC670087708}">
      <dgm:prSet/>
      <dgm:spPr/>
      <dgm:t>
        <a:bodyPr/>
        <a:lstStyle/>
        <a:p>
          <a:endParaRPr lang="en-US"/>
        </a:p>
      </dgm:t>
    </dgm:pt>
    <dgm:pt modelId="{3B015BD2-61D9-4363-A8DF-ED2E744C7A3D}">
      <dgm:prSet/>
      <dgm:spPr/>
      <dgm:t>
        <a:bodyPr/>
        <a:lstStyle/>
        <a:p>
          <a:r>
            <a:rPr lang="en-US" b="0" i="0"/>
            <a:t>Multiple inheritance</a:t>
          </a:r>
          <a:endParaRPr lang="en-US"/>
        </a:p>
      </dgm:t>
    </dgm:pt>
    <dgm:pt modelId="{84EA7D5A-F532-4405-B6E4-D56073AA3699}" type="parTrans" cxnId="{911CD97B-E2B1-4BCE-82DF-698C60FBD839}">
      <dgm:prSet/>
      <dgm:spPr/>
      <dgm:t>
        <a:bodyPr/>
        <a:lstStyle/>
        <a:p>
          <a:endParaRPr lang="en-US"/>
        </a:p>
      </dgm:t>
    </dgm:pt>
    <dgm:pt modelId="{C3C2794F-8AAE-4C13-AF31-8517755460E2}" type="sibTrans" cxnId="{911CD97B-E2B1-4BCE-82DF-698C60FBD839}">
      <dgm:prSet/>
      <dgm:spPr/>
      <dgm:t>
        <a:bodyPr/>
        <a:lstStyle/>
        <a:p>
          <a:endParaRPr lang="en-US"/>
        </a:p>
      </dgm:t>
    </dgm:pt>
    <dgm:pt modelId="{350EF569-BA27-4C95-9DB9-F4D38A811980}">
      <dgm:prSet/>
      <dgm:spPr/>
      <dgm:t>
        <a:bodyPr/>
        <a:lstStyle/>
        <a:p>
          <a:r>
            <a:rPr lang="en-US" b="0" i="0"/>
            <a:t>Hybrid inheritance</a:t>
          </a:r>
          <a:endParaRPr lang="en-US"/>
        </a:p>
      </dgm:t>
    </dgm:pt>
    <dgm:pt modelId="{E94C93DE-6AD3-4372-9932-DB25BCAB861F}" type="parTrans" cxnId="{E8F31647-5E36-4D87-BB89-B84CD98823A3}">
      <dgm:prSet/>
      <dgm:spPr/>
      <dgm:t>
        <a:bodyPr/>
        <a:lstStyle/>
        <a:p>
          <a:endParaRPr lang="en-US"/>
        </a:p>
      </dgm:t>
    </dgm:pt>
    <dgm:pt modelId="{CE7DFD51-95BE-4920-9913-265AB1235861}" type="sibTrans" cxnId="{E8F31647-5E36-4D87-BB89-B84CD98823A3}">
      <dgm:prSet/>
      <dgm:spPr/>
      <dgm:t>
        <a:bodyPr/>
        <a:lstStyle/>
        <a:p>
          <a:endParaRPr lang="en-US"/>
        </a:p>
      </dgm:t>
    </dgm:pt>
    <dgm:pt modelId="{42208F08-64A0-4386-91E0-39C172DE1DB6}">
      <dgm:prSet/>
      <dgm:spPr/>
      <dgm:t>
        <a:bodyPr/>
        <a:lstStyle/>
        <a:p>
          <a:r>
            <a:rPr lang="en-US" b="0" i="0"/>
            <a:t>Hierarchical inheritance</a:t>
          </a:r>
          <a:endParaRPr lang="en-US"/>
        </a:p>
      </dgm:t>
    </dgm:pt>
    <dgm:pt modelId="{A5B51C68-D464-4259-BFE1-688E36AC4F5E}" type="parTrans" cxnId="{06503C11-80AF-4D17-ACFE-7E808843885C}">
      <dgm:prSet/>
      <dgm:spPr/>
      <dgm:t>
        <a:bodyPr/>
        <a:lstStyle/>
        <a:p>
          <a:endParaRPr lang="en-US"/>
        </a:p>
      </dgm:t>
    </dgm:pt>
    <dgm:pt modelId="{EABC82BC-AD57-4F32-8825-FD899AC17E1B}" type="sibTrans" cxnId="{06503C11-80AF-4D17-ACFE-7E808843885C}">
      <dgm:prSet/>
      <dgm:spPr/>
      <dgm:t>
        <a:bodyPr/>
        <a:lstStyle/>
        <a:p>
          <a:endParaRPr lang="en-US"/>
        </a:p>
      </dgm:t>
    </dgm:pt>
    <dgm:pt modelId="{6D332454-7630-7647-9486-9542FBA39DF2}" type="pres">
      <dgm:prSet presAssocID="{0D9BA7DB-1585-493D-9659-25155FB5BFBE}" presName="diagram" presStyleCnt="0">
        <dgm:presLayoutVars>
          <dgm:dir/>
          <dgm:resizeHandles val="exact"/>
        </dgm:presLayoutVars>
      </dgm:prSet>
      <dgm:spPr/>
    </dgm:pt>
    <dgm:pt modelId="{027F06D6-8B03-554A-A158-A20075344200}" type="pres">
      <dgm:prSet presAssocID="{D8E6B251-9CC8-45B9-B8CC-211400521461}" presName="node" presStyleLbl="node1" presStyleIdx="0" presStyleCnt="5">
        <dgm:presLayoutVars>
          <dgm:bulletEnabled val="1"/>
        </dgm:presLayoutVars>
      </dgm:prSet>
      <dgm:spPr/>
    </dgm:pt>
    <dgm:pt modelId="{85DD918E-76CD-F54B-83FF-EE3048DB9217}" type="pres">
      <dgm:prSet presAssocID="{CF9D6413-4074-493F-9D64-B9CF7404F6C1}" presName="sibTrans" presStyleCnt="0"/>
      <dgm:spPr/>
    </dgm:pt>
    <dgm:pt modelId="{DA83F0AD-2377-554B-A2A6-5D1D717C9707}" type="pres">
      <dgm:prSet presAssocID="{2A564F20-B189-404E-A1A6-D7C0AB2D271B}" presName="node" presStyleLbl="node1" presStyleIdx="1" presStyleCnt="5">
        <dgm:presLayoutVars>
          <dgm:bulletEnabled val="1"/>
        </dgm:presLayoutVars>
      </dgm:prSet>
      <dgm:spPr/>
    </dgm:pt>
    <dgm:pt modelId="{241AA0F6-6D54-6646-A2DD-A9E091C2C3CC}" type="pres">
      <dgm:prSet presAssocID="{612973CE-441B-43D9-8B8E-6315068E1C1A}" presName="sibTrans" presStyleCnt="0"/>
      <dgm:spPr/>
    </dgm:pt>
    <dgm:pt modelId="{985ACC54-15C8-4549-8B6C-FBCD81CE9D32}" type="pres">
      <dgm:prSet presAssocID="{3B015BD2-61D9-4363-A8DF-ED2E744C7A3D}" presName="node" presStyleLbl="node1" presStyleIdx="2" presStyleCnt="5">
        <dgm:presLayoutVars>
          <dgm:bulletEnabled val="1"/>
        </dgm:presLayoutVars>
      </dgm:prSet>
      <dgm:spPr/>
    </dgm:pt>
    <dgm:pt modelId="{0BE0E0A8-B7DC-3B48-AFA6-AAD766BC0A60}" type="pres">
      <dgm:prSet presAssocID="{C3C2794F-8AAE-4C13-AF31-8517755460E2}" presName="sibTrans" presStyleCnt="0"/>
      <dgm:spPr/>
    </dgm:pt>
    <dgm:pt modelId="{6648FF5D-4441-844F-B25A-A8EAA2800A1A}" type="pres">
      <dgm:prSet presAssocID="{350EF569-BA27-4C95-9DB9-F4D38A811980}" presName="node" presStyleLbl="node1" presStyleIdx="3" presStyleCnt="5">
        <dgm:presLayoutVars>
          <dgm:bulletEnabled val="1"/>
        </dgm:presLayoutVars>
      </dgm:prSet>
      <dgm:spPr/>
    </dgm:pt>
    <dgm:pt modelId="{ABEFC87A-68DC-C54A-A722-92C924DADD16}" type="pres">
      <dgm:prSet presAssocID="{CE7DFD51-95BE-4920-9913-265AB1235861}" presName="sibTrans" presStyleCnt="0"/>
      <dgm:spPr/>
    </dgm:pt>
    <dgm:pt modelId="{0ADE2492-1391-8C4C-8B94-FA2EDD6C0BD2}" type="pres">
      <dgm:prSet presAssocID="{42208F08-64A0-4386-91E0-39C172DE1DB6}" presName="node" presStyleLbl="node1" presStyleIdx="4" presStyleCnt="5">
        <dgm:presLayoutVars>
          <dgm:bulletEnabled val="1"/>
        </dgm:presLayoutVars>
      </dgm:prSet>
      <dgm:spPr/>
    </dgm:pt>
  </dgm:ptLst>
  <dgm:cxnLst>
    <dgm:cxn modelId="{EEC2D70A-FB5E-B349-ABAD-9989C68A16C8}" type="presOf" srcId="{0D9BA7DB-1585-493D-9659-25155FB5BFBE}" destId="{6D332454-7630-7647-9486-9542FBA39DF2}" srcOrd="0" destOrd="0" presId="urn:microsoft.com/office/officeart/2005/8/layout/default"/>
    <dgm:cxn modelId="{06503C11-80AF-4D17-ACFE-7E808843885C}" srcId="{0D9BA7DB-1585-493D-9659-25155FB5BFBE}" destId="{42208F08-64A0-4386-91E0-39C172DE1DB6}" srcOrd="4" destOrd="0" parTransId="{A5B51C68-D464-4259-BFE1-688E36AC4F5E}" sibTransId="{EABC82BC-AD57-4F32-8825-FD899AC17E1B}"/>
    <dgm:cxn modelId="{46ADE71B-0AAD-8F4D-80E4-B12C29FE899D}" type="presOf" srcId="{2A564F20-B189-404E-A1A6-D7C0AB2D271B}" destId="{DA83F0AD-2377-554B-A2A6-5D1D717C9707}" srcOrd="0" destOrd="0" presId="urn:microsoft.com/office/officeart/2005/8/layout/default"/>
    <dgm:cxn modelId="{5DFDBB1E-682E-4040-97C0-1CFBBB5A0A57}" srcId="{0D9BA7DB-1585-493D-9659-25155FB5BFBE}" destId="{D8E6B251-9CC8-45B9-B8CC-211400521461}" srcOrd="0" destOrd="0" parTransId="{50E2DDDA-75B2-4F2B-9212-831F97BAFA69}" sibTransId="{CF9D6413-4074-493F-9D64-B9CF7404F6C1}"/>
    <dgm:cxn modelId="{33694F24-02D2-8D49-87D2-C288B5EC358E}" type="presOf" srcId="{3B015BD2-61D9-4363-A8DF-ED2E744C7A3D}" destId="{985ACC54-15C8-4549-8B6C-FBCD81CE9D32}" srcOrd="0" destOrd="0" presId="urn:microsoft.com/office/officeart/2005/8/layout/default"/>
    <dgm:cxn modelId="{E8F31647-5E36-4D87-BB89-B84CD98823A3}" srcId="{0D9BA7DB-1585-493D-9659-25155FB5BFBE}" destId="{350EF569-BA27-4C95-9DB9-F4D38A811980}" srcOrd="3" destOrd="0" parTransId="{E94C93DE-6AD3-4372-9932-DB25BCAB861F}" sibTransId="{CE7DFD51-95BE-4920-9913-265AB1235861}"/>
    <dgm:cxn modelId="{8894976E-5C14-EC41-9019-413C10755FA4}" type="presOf" srcId="{42208F08-64A0-4386-91E0-39C172DE1DB6}" destId="{0ADE2492-1391-8C4C-8B94-FA2EDD6C0BD2}" srcOrd="0" destOrd="0" presId="urn:microsoft.com/office/officeart/2005/8/layout/default"/>
    <dgm:cxn modelId="{911CD97B-E2B1-4BCE-82DF-698C60FBD839}" srcId="{0D9BA7DB-1585-493D-9659-25155FB5BFBE}" destId="{3B015BD2-61D9-4363-A8DF-ED2E744C7A3D}" srcOrd="2" destOrd="0" parTransId="{84EA7D5A-F532-4405-B6E4-D56073AA3699}" sibTransId="{C3C2794F-8AAE-4C13-AF31-8517755460E2}"/>
    <dgm:cxn modelId="{7B9D9687-2B6B-424B-8A38-3DC670087708}" srcId="{0D9BA7DB-1585-493D-9659-25155FB5BFBE}" destId="{2A564F20-B189-404E-A1A6-D7C0AB2D271B}" srcOrd="1" destOrd="0" parTransId="{547A0657-5DF1-4823-AB9F-2F809E5F338C}" sibTransId="{612973CE-441B-43D9-8B8E-6315068E1C1A}"/>
    <dgm:cxn modelId="{5D94089A-B441-1945-A8D1-D5694BE9A99D}" type="presOf" srcId="{350EF569-BA27-4C95-9DB9-F4D38A811980}" destId="{6648FF5D-4441-844F-B25A-A8EAA2800A1A}" srcOrd="0" destOrd="0" presId="urn:microsoft.com/office/officeart/2005/8/layout/default"/>
    <dgm:cxn modelId="{A12412A4-16F0-8445-B25A-FF34247A4463}" type="presOf" srcId="{D8E6B251-9CC8-45B9-B8CC-211400521461}" destId="{027F06D6-8B03-554A-A158-A20075344200}" srcOrd="0" destOrd="0" presId="urn:microsoft.com/office/officeart/2005/8/layout/default"/>
    <dgm:cxn modelId="{A88FD2DF-D95C-914B-B4FB-DA94EAC64C48}" type="presParOf" srcId="{6D332454-7630-7647-9486-9542FBA39DF2}" destId="{027F06D6-8B03-554A-A158-A20075344200}" srcOrd="0" destOrd="0" presId="urn:microsoft.com/office/officeart/2005/8/layout/default"/>
    <dgm:cxn modelId="{FC2078B5-48FA-E446-9ADA-D5213CA12CEE}" type="presParOf" srcId="{6D332454-7630-7647-9486-9542FBA39DF2}" destId="{85DD918E-76CD-F54B-83FF-EE3048DB9217}" srcOrd="1" destOrd="0" presId="urn:microsoft.com/office/officeart/2005/8/layout/default"/>
    <dgm:cxn modelId="{C275314D-2A3F-D94E-BB2D-E4E7AB5BECB6}" type="presParOf" srcId="{6D332454-7630-7647-9486-9542FBA39DF2}" destId="{DA83F0AD-2377-554B-A2A6-5D1D717C9707}" srcOrd="2" destOrd="0" presId="urn:microsoft.com/office/officeart/2005/8/layout/default"/>
    <dgm:cxn modelId="{3DABA6E7-1521-2D47-A6BD-F1495691AE37}" type="presParOf" srcId="{6D332454-7630-7647-9486-9542FBA39DF2}" destId="{241AA0F6-6D54-6646-A2DD-A9E091C2C3CC}" srcOrd="3" destOrd="0" presId="urn:microsoft.com/office/officeart/2005/8/layout/default"/>
    <dgm:cxn modelId="{A2EB1006-8A4D-004B-8129-CF222B200DED}" type="presParOf" srcId="{6D332454-7630-7647-9486-9542FBA39DF2}" destId="{985ACC54-15C8-4549-8B6C-FBCD81CE9D32}" srcOrd="4" destOrd="0" presId="urn:microsoft.com/office/officeart/2005/8/layout/default"/>
    <dgm:cxn modelId="{8FDBB599-8294-8D42-9F44-872EF6D9922D}" type="presParOf" srcId="{6D332454-7630-7647-9486-9542FBA39DF2}" destId="{0BE0E0A8-B7DC-3B48-AFA6-AAD766BC0A60}" srcOrd="5" destOrd="0" presId="urn:microsoft.com/office/officeart/2005/8/layout/default"/>
    <dgm:cxn modelId="{19FA01F6-1005-7E4C-8E39-C6357FA314C9}" type="presParOf" srcId="{6D332454-7630-7647-9486-9542FBA39DF2}" destId="{6648FF5D-4441-844F-B25A-A8EAA2800A1A}" srcOrd="6" destOrd="0" presId="urn:microsoft.com/office/officeart/2005/8/layout/default"/>
    <dgm:cxn modelId="{F56C7350-D19A-EE48-8301-6C97E42293A2}" type="presParOf" srcId="{6D332454-7630-7647-9486-9542FBA39DF2}" destId="{ABEFC87A-68DC-C54A-A722-92C924DADD16}" srcOrd="7" destOrd="0" presId="urn:microsoft.com/office/officeart/2005/8/layout/default"/>
    <dgm:cxn modelId="{F6BE3D19-1FC1-934E-8AC3-7112C9F499C6}" type="presParOf" srcId="{6D332454-7630-7647-9486-9542FBA39DF2}" destId="{0ADE2492-1391-8C4C-8B94-FA2EDD6C0BD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25ADA1-1F97-704D-A208-8BE5A9961C93}">
      <dsp:nvSpPr>
        <dsp:cNvPr id="0" name=""/>
        <dsp:cNvSpPr/>
      </dsp:nvSpPr>
      <dsp:spPr>
        <a:xfrm>
          <a:off x="0" y="265565"/>
          <a:ext cx="733583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569395-C700-AB4F-B0AF-AF0C757FDC36}">
      <dsp:nvSpPr>
        <dsp:cNvPr id="0" name=""/>
        <dsp:cNvSpPr/>
      </dsp:nvSpPr>
      <dsp:spPr>
        <a:xfrm>
          <a:off x="366791" y="29405"/>
          <a:ext cx="5135084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094" tIns="0" rIns="19409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Introduction</a:t>
          </a:r>
          <a:endParaRPr lang="en-US" sz="1600" kern="1200"/>
        </a:p>
      </dsp:txBody>
      <dsp:txXfrm>
        <a:off x="389848" y="52462"/>
        <a:ext cx="5088970" cy="426206"/>
      </dsp:txXfrm>
    </dsp:sp>
    <dsp:sp modelId="{54F84CE4-AD50-4F4D-A869-9EF498F815B4}">
      <dsp:nvSpPr>
        <dsp:cNvPr id="0" name=""/>
        <dsp:cNvSpPr/>
      </dsp:nvSpPr>
      <dsp:spPr>
        <a:xfrm>
          <a:off x="0" y="991325"/>
          <a:ext cx="733583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CCE311-BBC6-174B-A011-EFE1CB153D7A}">
      <dsp:nvSpPr>
        <dsp:cNvPr id="0" name=""/>
        <dsp:cNvSpPr/>
      </dsp:nvSpPr>
      <dsp:spPr>
        <a:xfrm>
          <a:off x="366791" y="755165"/>
          <a:ext cx="5135084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094" tIns="0" rIns="19409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Object</a:t>
          </a:r>
          <a:endParaRPr lang="en-US" sz="1600" kern="1200"/>
        </a:p>
      </dsp:txBody>
      <dsp:txXfrm>
        <a:off x="389848" y="778222"/>
        <a:ext cx="5088970" cy="426206"/>
      </dsp:txXfrm>
    </dsp:sp>
    <dsp:sp modelId="{DB874DE5-063B-5F43-8149-F528AF93FFAC}">
      <dsp:nvSpPr>
        <dsp:cNvPr id="0" name=""/>
        <dsp:cNvSpPr/>
      </dsp:nvSpPr>
      <dsp:spPr>
        <a:xfrm>
          <a:off x="0" y="1717085"/>
          <a:ext cx="733583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09F34-B553-2942-AB41-6B886453A4AB}">
      <dsp:nvSpPr>
        <dsp:cNvPr id="0" name=""/>
        <dsp:cNvSpPr/>
      </dsp:nvSpPr>
      <dsp:spPr>
        <a:xfrm>
          <a:off x="366791" y="1480925"/>
          <a:ext cx="5135084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094" tIns="0" rIns="19409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Class and Instance</a:t>
          </a:r>
          <a:endParaRPr lang="en-US" sz="1600" kern="1200"/>
        </a:p>
      </dsp:txBody>
      <dsp:txXfrm>
        <a:off x="389848" y="1503982"/>
        <a:ext cx="5088970" cy="426206"/>
      </dsp:txXfrm>
    </dsp:sp>
    <dsp:sp modelId="{57C50B36-997A-BC4F-BC7B-B7CF972C0044}">
      <dsp:nvSpPr>
        <dsp:cNvPr id="0" name=""/>
        <dsp:cNvSpPr/>
      </dsp:nvSpPr>
      <dsp:spPr>
        <a:xfrm>
          <a:off x="0" y="2442845"/>
          <a:ext cx="733583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572980-ADF4-704B-AF43-9529A0F24F35}">
      <dsp:nvSpPr>
        <dsp:cNvPr id="0" name=""/>
        <dsp:cNvSpPr/>
      </dsp:nvSpPr>
      <dsp:spPr>
        <a:xfrm>
          <a:off x="366791" y="2206685"/>
          <a:ext cx="5135084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094" tIns="0" rIns="19409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Polymorphism</a:t>
          </a:r>
          <a:endParaRPr lang="en-US" sz="1600" kern="1200"/>
        </a:p>
      </dsp:txBody>
      <dsp:txXfrm>
        <a:off x="389848" y="2229742"/>
        <a:ext cx="5088970" cy="426206"/>
      </dsp:txXfrm>
    </dsp:sp>
    <dsp:sp modelId="{99B676ED-3D63-114F-B35B-DDA153A77759}">
      <dsp:nvSpPr>
        <dsp:cNvPr id="0" name=""/>
        <dsp:cNvSpPr/>
      </dsp:nvSpPr>
      <dsp:spPr>
        <a:xfrm>
          <a:off x="0" y="3168605"/>
          <a:ext cx="733583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067DD-0DE7-3542-8914-35AE6AA8C670}">
      <dsp:nvSpPr>
        <dsp:cNvPr id="0" name=""/>
        <dsp:cNvSpPr/>
      </dsp:nvSpPr>
      <dsp:spPr>
        <a:xfrm>
          <a:off x="366791" y="2932445"/>
          <a:ext cx="5135084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094" tIns="0" rIns="19409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Inheritance</a:t>
          </a:r>
          <a:endParaRPr lang="en-US" sz="1600" kern="1200"/>
        </a:p>
      </dsp:txBody>
      <dsp:txXfrm>
        <a:off x="389848" y="2955502"/>
        <a:ext cx="5088970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ABDD1-6A17-41F3-8108-764D39D6424B}">
      <dsp:nvSpPr>
        <dsp:cNvPr id="0" name=""/>
        <dsp:cNvSpPr/>
      </dsp:nvSpPr>
      <dsp:spPr>
        <a:xfrm>
          <a:off x="0" y="1767"/>
          <a:ext cx="6104761" cy="7531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93CAC9-1BD3-4E7E-AD08-22E32EFE00AD}">
      <dsp:nvSpPr>
        <dsp:cNvPr id="0" name=""/>
        <dsp:cNvSpPr/>
      </dsp:nvSpPr>
      <dsp:spPr>
        <a:xfrm>
          <a:off x="227840" y="171235"/>
          <a:ext cx="414255" cy="4142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A440A-F648-4B69-BAD1-19C40352C90E}">
      <dsp:nvSpPr>
        <dsp:cNvPr id="0" name=""/>
        <dsp:cNvSpPr/>
      </dsp:nvSpPr>
      <dsp:spPr>
        <a:xfrm>
          <a:off x="869935" y="1767"/>
          <a:ext cx="5234825" cy="753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13" tIns="79713" rIns="79713" bIns="7971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Modularity</a:t>
          </a:r>
          <a:endParaRPr lang="en-US" sz="1900" kern="1200"/>
        </a:p>
      </dsp:txBody>
      <dsp:txXfrm>
        <a:off x="869935" y="1767"/>
        <a:ext cx="5234825" cy="753191"/>
      </dsp:txXfrm>
    </dsp:sp>
    <dsp:sp modelId="{2CA779B7-473C-4018-8A20-0A6ADF9E732C}">
      <dsp:nvSpPr>
        <dsp:cNvPr id="0" name=""/>
        <dsp:cNvSpPr/>
      </dsp:nvSpPr>
      <dsp:spPr>
        <a:xfrm>
          <a:off x="0" y="943256"/>
          <a:ext cx="6104761" cy="7531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40F8F-A6B7-4C44-879F-15DC3EA26C79}">
      <dsp:nvSpPr>
        <dsp:cNvPr id="0" name=""/>
        <dsp:cNvSpPr/>
      </dsp:nvSpPr>
      <dsp:spPr>
        <a:xfrm>
          <a:off x="227840" y="1112724"/>
          <a:ext cx="414255" cy="4142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A7507-0F20-4D6C-9934-C64763FEFFEC}">
      <dsp:nvSpPr>
        <dsp:cNvPr id="0" name=""/>
        <dsp:cNvSpPr/>
      </dsp:nvSpPr>
      <dsp:spPr>
        <a:xfrm>
          <a:off x="869935" y="943256"/>
          <a:ext cx="5234825" cy="753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13" tIns="79713" rIns="79713" bIns="7971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Reusability</a:t>
          </a:r>
          <a:endParaRPr lang="en-US" sz="1900" kern="1200"/>
        </a:p>
      </dsp:txBody>
      <dsp:txXfrm>
        <a:off x="869935" y="943256"/>
        <a:ext cx="5234825" cy="753191"/>
      </dsp:txXfrm>
    </dsp:sp>
    <dsp:sp modelId="{075EE259-3651-4366-9625-B1BDE7006FFC}">
      <dsp:nvSpPr>
        <dsp:cNvPr id="0" name=""/>
        <dsp:cNvSpPr/>
      </dsp:nvSpPr>
      <dsp:spPr>
        <a:xfrm>
          <a:off x="0" y="1884745"/>
          <a:ext cx="6104761" cy="7531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78F742-1B6B-49FB-A798-24EAB7D4E25F}">
      <dsp:nvSpPr>
        <dsp:cNvPr id="0" name=""/>
        <dsp:cNvSpPr/>
      </dsp:nvSpPr>
      <dsp:spPr>
        <a:xfrm>
          <a:off x="227840" y="2054213"/>
          <a:ext cx="414255" cy="4142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4A74E-C985-4E3B-A68A-FADFC0D58557}">
      <dsp:nvSpPr>
        <dsp:cNvPr id="0" name=""/>
        <dsp:cNvSpPr/>
      </dsp:nvSpPr>
      <dsp:spPr>
        <a:xfrm>
          <a:off x="869935" y="1884745"/>
          <a:ext cx="5234825" cy="753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13" tIns="79713" rIns="79713" bIns="7971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Productivity</a:t>
          </a:r>
          <a:endParaRPr lang="en-US" sz="1900" kern="1200"/>
        </a:p>
      </dsp:txBody>
      <dsp:txXfrm>
        <a:off x="869935" y="1884745"/>
        <a:ext cx="5234825" cy="753191"/>
      </dsp:txXfrm>
    </dsp:sp>
    <dsp:sp modelId="{AEB92A29-8427-4088-9859-74D1F33509A3}">
      <dsp:nvSpPr>
        <dsp:cNvPr id="0" name=""/>
        <dsp:cNvSpPr/>
      </dsp:nvSpPr>
      <dsp:spPr>
        <a:xfrm>
          <a:off x="0" y="2826233"/>
          <a:ext cx="6104761" cy="7531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44B22B-E391-47DC-B91A-0ADF3A9B5597}">
      <dsp:nvSpPr>
        <dsp:cNvPr id="0" name=""/>
        <dsp:cNvSpPr/>
      </dsp:nvSpPr>
      <dsp:spPr>
        <a:xfrm>
          <a:off x="227840" y="2995701"/>
          <a:ext cx="414255" cy="4142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55B6C-72EC-4B93-96D2-F17766F77691}">
      <dsp:nvSpPr>
        <dsp:cNvPr id="0" name=""/>
        <dsp:cNvSpPr/>
      </dsp:nvSpPr>
      <dsp:spPr>
        <a:xfrm>
          <a:off x="869935" y="2826233"/>
          <a:ext cx="5234825" cy="753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13" tIns="79713" rIns="79713" bIns="7971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Easily upgradable and scalable</a:t>
          </a:r>
          <a:endParaRPr lang="en-US" sz="1900" kern="1200"/>
        </a:p>
      </dsp:txBody>
      <dsp:txXfrm>
        <a:off x="869935" y="2826233"/>
        <a:ext cx="5234825" cy="753191"/>
      </dsp:txXfrm>
    </dsp:sp>
    <dsp:sp modelId="{FC29A6F4-250F-4E49-A2A0-F3301CF1D470}">
      <dsp:nvSpPr>
        <dsp:cNvPr id="0" name=""/>
        <dsp:cNvSpPr/>
      </dsp:nvSpPr>
      <dsp:spPr>
        <a:xfrm>
          <a:off x="0" y="3767722"/>
          <a:ext cx="6104761" cy="7531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01A97-5F04-45F1-B2F3-31AA940DD064}">
      <dsp:nvSpPr>
        <dsp:cNvPr id="0" name=""/>
        <dsp:cNvSpPr/>
      </dsp:nvSpPr>
      <dsp:spPr>
        <a:xfrm>
          <a:off x="227840" y="3937190"/>
          <a:ext cx="414255" cy="4142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9BBF6-0969-4B8E-9706-7936E8B6261E}">
      <dsp:nvSpPr>
        <dsp:cNvPr id="0" name=""/>
        <dsp:cNvSpPr/>
      </dsp:nvSpPr>
      <dsp:spPr>
        <a:xfrm>
          <a:off x="869935" y="3767722"/>
          <a:ext cx="5234825" cy="753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13" tIns="79713" rIns="79713" bIns="7971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Security</a:t>
          </a:r>
          <a:endParaRPr lang="en-US" sz="1900" kern="1200"/>
        </a:p>
      </dsp:txBody>
      <dsp:txXfrm>
        <a:off x="869935" y="3767722"/>
        <a:ext cx="5234825" cy="753191"/>
      </dsp:txXfrm>
    </dsp:sp>
    <dsp:sp modelId="{2A9E641E-8D72-4BB5-BB01-D82787686A62}">
      <dsp:nvSpPr>
        <dsp:cNvPr id="0" name=""/>
        <dsp:cNvSpPr/>
      </dsp:nvSpPr>
      <dsp:spPr>
        <a:xfrm>
          <a:off x="0" y="4709211"/>
          <a:ext cx="6104761" cy="7531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21E0D7-1797-481E-AEEA-D4B27B3DBBEA}">
      <dsp:nvSpPr>
        <dsp:cNvPr id="0" name=""/>
        <dsp:cNvSpPr/>
      </dsp:nvSpPr>
      <dsp:spPr>
        <a:xfrm>
          <a:off x="227840" y="4878679"/>
          <a:ext cx="414255" cy="41425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67AE1-72F8-4716-BEA9-36D685C8E313}">
      <dsp:nvSpPr>
        <dsp:cNvPr id="0" name=""/>
        <dsp:cNvSpPr/>
      </dsp:nvSpPr>
      <dsp:spPr>
        <a:xfrm>
          <a:off x="869935" y="4709211"/>
          <a:ext cx="5234825" cy="753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13" tIns="79713" rIns="79713" bIns="7971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Flexibility</a:t>
          </a:r>
          <a:endParaRPr lang="en-US" sz="1900" kern="1200"/>
        </a:p>
      </dsp:txBody>
      <dsp:txXfrm>
        <a:off x="869935" y="4709211"/>
        <a:ext cx="5234825" cy="7531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F06D6-8B03-554A-A158-A20075344200}">
      <dsp:nvSpPr>
        <dsp:cNvPr id="0" name=""/>
        <dsp:cNvSpPr/>
      </dsp:nvSpPr>
      <dsp:spPr>
        <a:xfrm>
          <a:off x="1109058" y="549"/>
          <a:ext cx="2509896" cy="15059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Single Inheritance</a:t>
          </a:r>
          <a:endParaRPr lang="en-US" sz="3200" kern="1200"/>
        </a:p>
      </dsp:txBody>
      <dsp:txXfrm>
        <a:off x="1109058" y="549"/>
        <a:ext cx="2509896" cy="1505937"/>
      </dsp:txXfrm>
    </dsp:sp>
    <dsp:sp modelId="{DA83F0AD-2377-554B-A2A6-5D1D717C9707}">
      <dsp:nvSpPr>
        <dsp:cNvPr id="0" name=""/>
        <dsp:cNvSpPr/>
      </dsp:nvSpPr>
      <dsp:spPr>
        <a:xfrm>
          <a:off x="3869945" y="549"/>
          <a:ext cx="2509896" cy="15059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multi-level inheritance</a:t>
          </a:r>
          <a:endParaRPr lang="en-US" sz="3200" kern="1200"/>
        </a:p>
      </dsp:txBody>
      <dsp:txXfrm>
        <a:off x="3869945" y="549"/>
        <a:ext cx="2509896" cy="1505937"/>
      </dsp:txXfrm>
    </dsp:sp>
    <dsp:sp modelId="{985ACC54-15C8-4549-8B6C-FBCD81CE9D32}">
      <dsp:nvSpPr>
        <dsp:cNvPr id="0" name=""/>
        <dsp:cNvSpPr/>
      </dsp:nvSpPr>
      <dsp:spPr>
        <a:xfrm>
          <a:off x="6630831" y="549"/>
          <a:ext cx="2509896" cy="15059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Multiple inheritance</a:t>
          </a:r>
          <a:endParaRPr lang="en-US" sz="3200" kern="1200"/>
        </a:p>
      </dsp:txBody>
      <dsp:txXfrm>
        <a:off x="6630831" y="549"/>
        <a:ext cx="2509896" cy="1505937"/>
      </dsp:txXfrm>
    </dsp:sp>
    <dsp:sp modelId="{6648FF5D-4441-844F-B25A-A8EAA2800A1A}">
      <dsp:nvSpPr>
        <dsp:cNvPr id="0" name=""/>
        <dsp:cNvSpPr/>
      </dsp:nvSpPr>
      <dsp:spPr>
        <a:xfrm>
          <a:off x="2489502" y="1757476"/>
          <a:ext cx="2509896" cy="15059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Hybrid inheritance</a:t>
          </a:r>
          <a:endParaRPr lang="en-US" sz="3200" kern="1200"/>
        </a:p>
      </dsp:txBody>
      <dsp:txXfrm>
        <a:off x="2489502" y="1757476"/>
        <a:ext cx="2509896" cy="1505937"/>
      </dsp:txXfrm>
    </dsp:sp>
    <dsp:sp modelId="{0ADE2492-1391-8C4C-8B94-FA2EDD6C0BD2}">
      <dsp:nvSpPr>
        <dsp:cNvPr id="0" name=""/>
        <dsp:cNvSpPr/>
      </dsp:nvSpPr>
      <dsp:spPr>
        <a:xfrm>
          <a:off x="5250388" y="1757476"/>
          <a:ext cx="2509896" cy="15059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Hierarchical inheritance</a:t>
          </a:r>
          <a:endParaRPr lang="en-US" sz="3200" kern="1200"/>
        </a:p>
      </dsp:txBody>
      <dsp:txXfrm>
        <a:off x="5250388" y="1757476"/>
        <a:ext cx="2509896" cy="1505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F59AB-25F3-7142-AA09-15F995D54070}" type="datetimeFigureOut">
              <a:rPr lang="en-NP" smtClean="0"/>
              <a:t>26/01/2022</a:t>
            </a:fld>
            <a:endParaRPr lang="en-N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44536-3B1D-E948-839E-838838509F78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327447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44536-3B1D-E948-839E-838838509F78}" type="slidenum">
              <a:rPr lang="en-NP" smtClean="0"/>
              <a:t>1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008111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FCFF801F-ABCB-0E4D-882D-1E942C098993}" type="datetime1">
              <a:rPr lang="en-US" smtClean="0"/>
              <a:t>1/26/22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08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C4E7-1BAD-5F4B-9395-135893F64432}" type="datetime1">
              <a:rPr lang="en-US" smtClean="0"/>
              <a:t>1/26/22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01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3B04-E35F-3447-8ED7-FB4D55FC76D0}" type="datetime1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7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4525-6AF7-8244-BAAF-0585FCD869CB}" type="datetime1">
              <a:rPr lang="en-US" smtClean="0"/>
              <a:t>1/26/22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15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C540-73B4-1B45-92FB-2D1773AA7654}" type="datetime1">
              <a:rPr lang="en-US" smtClean="0"/>
              <a:t>1/26/22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01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1E3B-C036-FF47-8F99-966C7263AD7E}" type="datetime1">
              <a:rPr lang="en-US" smtClean="0"/>
              <a:t>1/26/22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42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1D27-E506-5946-999B-E3B7FD0AB670}" type="datetime1">
              <a:rPr lang="en-US" smtClean="0"/>
              <a:t>1/26/22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20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038D-F6D0-B54F-B201-879ED31514AD}" type="datetime1">
              <a:rPr lang="en-US" smtClean="0"/>
              <a:t>1/26/22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74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B5C9-E6E0-6947-8172-E33726528AC8}" type="datetime1">
              <a:rPr lang="en-US" smtClean="0"/>
              <a:t>1/26/22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9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4A7D6-04F3-884E-8C4C-138023B81BA1}" type="datetime1">
              <a:rPr lang="en-US" smtClean="0"/>
              <a:t>1/26/22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22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940F-B5D1-BC4C-A83E-E31D6FA04922}" type="datetime1">
              <a:rPr lang="en-US" smtClean="0"/>
              <a:t>1/26/22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5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047FC74-372E-134D-839E-3BD683F08E41}" type="datetime1">
              <a:rPr lang="en-US" smtClean="0"/>
              <a:t>1/26/22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0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22" r:id="rId6"/>
    <p:sldLayoutId id="2147483717" r:id="rId7"/>
    <p:sldLayoutId id="2147483718" r:id="rId8"/>
    <p:sldLayoutId id="2147483719" r:id="rId9"/>
    <p:sldLayoutId id="2147483721" r:id="rId10"/>
    <p:sldLayoutId id="2147483720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9D2E1F-F3CE-BF42-97C0-BAA34015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8021637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P" sz="2800" dirty="0"/>
              <a:t>What is Object-Orientation?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5F933-A8A2-554A-8375-4A14F990B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09" y="4949347"/>
            <a:ext cx="4133560" cy="108378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NP" dirty="0"/>
              <a:t>By:</a:t>
            </a:r>
          </a:p>
          <a:p>
            <a:pPr marL="0" indent="0">
              <a:buNone/>
            </a:pPr>
            <a:r>
              <a:rPr lang="en-NP" dirty="0"/>
              <a:t>Rishav Acharaya</a:t>
            </a:r>
          </a:p>
          <a:p>
            <a:pPr marL="0" indent="0">
              <a:buNone/>
            </a:pPr>
            <a:r>
              <a:rPr lang="en-NP" dirty="0"/>
              <a:t>Sudhan Kandel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A7FC8-0C55-7C4F-A0E9-99E59D75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84894" y="6141085"/>
            <a:ext cx="8138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ABCAEC-7D34-E549-A96E-FCEDAADBE4B0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10 Applications of Object Oriented Programming">
            <a:extLst>
              <a:ext uri="{FF2B5EF4-FFF2-40B4-BE49-F238E27FC236}">
                <a16:creationId xmlns:a16="http://schemas.microsoft.com/office/drawing/2014/main" id="{BF56DAED-BC62-0B4D-87C7-30810EE9F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2" r="14717" b="2"/>
          <a:stretch/>
        </p:blipFill>
        <p:spPr bwMode="auto">
          <a:xfrm>
            <a:off x="5739082" y="562898"/>
            <a:ext cx="5977509" cy="522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0D40C408-1C95-CC45-87A7-61CE8B1F9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064C34AA-742A-4849-8CD3-EBD62765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EC6ED33D-9A7B-5247-BA45-456AE5F3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26">
              <a:extLst>
                <a:ext uri="{FF2B5EF4-FFF2-40B4-BE49-F238E27FC236}">
                  <a16:creationId xmlns:a16="http://schemas.microsoft.com/office/drawing/2014/main" id="{143DF02F-6797-8A48-8141-360A16A5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FDD14875-9EDB-984E-9EDE-3C3A422D9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6756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98E6-BA1D-4340-A86D-C52F2E82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NP" dirty="0"/>
              <a:t>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F4565-6BB1-2646-9312-AA27F88EB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P" dirty="0"/>
              <a:t>Inheritance is one in which a new class is created that inherits the properties of the already exist class.</a:t>
            </a:r>
          </a:p>
          <a:p>
            <a:r>
              <a:rPr lang="en-NP" dirty="0"/>
              <a:t>It supports the concept of code reusability and reduce the length of the code.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A1800-132E-CE45-8533-8B9F9EBF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36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36D92-103B-D24A-86A0-0C20F68B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NP" dirty="0"/>
              <a:t>Type of Inheritance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840DD-6070-3340-9B67-2D835848B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7352" y="6144768"/>
            <a:ext cx="8138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ABCAEC-7D34-E549-A96E-FCEDAADBE4B0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2501407A-5648-4875-86FB-B6519A969D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41026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4161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8" name="Group 72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3079" name="Oval 73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0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81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82" name="Oval 76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3" name="Oval 77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4" name="Oval 78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86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87" name="Oval 81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8" name="Oval 82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9" name="Oval 83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0" name="Oval 84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9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93" name="Oval 87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4" name="Oval 88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5" name="Oval 89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9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9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9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0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0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0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103" name="Straight Connector 98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04" name="Rectangle 10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C7AB0-3EC9-B84C-BA74-35BF2C21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4134537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cont.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192A4-BE63-F84D-AF96-33A36854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84094" y="6141085"/>
            <a:ext cx="8138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9ABCAEC-7D34-E549-A96E-FCEDAADBE4B0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pSp>
        <p:nvGrpSpPr>
          <p:cNvPr id="3105" name="Group 102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106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07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08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09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110" name="Straight Connector 10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TypeScript Inheritance">
            <a:extLst>
              <a:ext uri="{FF2B5EF4-FFF2-40B4-BE49-F238E27FC236}">
                <a16:creationId xmlns:a16="http://schemas.microsoft.com/office/drawing/2014/main" id="{45563BD7-E4B1-E64C-826C-0DE827263E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4837" y="1221539"/>
            <a:ext cx="6272272" cy="440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246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6EBEA-9ECD-4E40-97C4-9F5653CF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134" y="2673831"/>
            <a:ext cx="5094245" cy="1268984"/>
          </a:xfrm>
        </p:spPr>
        <p:txBody>
          <a:bodyPr>
            <a:noAutofit/>
          </a:bodyPr>
          <a:lstStyle/>
          <a:p>
            <a:r>
              <a:rPr lang="en-NP" sz="6000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7A8D5A-FC2A-5E40-A47A-C1A7F180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97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E4DC-3F8B-2146-9CFC-72D0EED6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Table of content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18AEABD-5269-47AD-B134-2C5D469055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5150" y="2160016"/>
          <a:ext cx="7335835" cy="360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C34B9-5E41-ED41-88F9-50AC28E1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6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DD1D8F-0E5A-8A45-AC4F-1520CAC0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F8CFB-B206-E144-B6EE-678861E04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51" y="2160016"/>
            <a:ext cx="4133559" cy="36012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 Object orientation is a modeling and development methodology based on object-oriented (OO) concepts.</a:t>
            </a:r>
          </a:p>
          <a:p>
            <a:r>
              <a:rPr lang="en-US" sz="2200" dirty="0"/>
              <a:t>The object-oriented approach, however, focuses on objects that represent abstract or concrete things in the real world.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1C7D9-66B7-4D4F-BEAE-671B8B53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83069" y="6141085"/>
            <a:ext cx="8138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9ABCAEC-7D34-E549-A96E-FCEDAADBE4B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FDBA812-4141-6D4C-839F-1BADA9F59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343">
            <a:off x="5106596" y="764050"/>
            <a:ext cx="6430513" cy="532124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1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10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5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0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6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1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2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3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4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5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6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8" name="Rectangle 21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AEEFA-05C6-2C44-BC03-649DCE277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4134537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Structure of 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90783-7F7C-F64E-AF5C-28515B58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84094" y="6141085"/>
            <a:ext cx="8138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9ABCAEC-7D34-E549-A96E-FCEDAADBE4B0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20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2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3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CDA98244-FE20-1C48-8BB5-43DB5720DB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2"/>
          <a:stretch/>
        </p:blipFill>
        <p:spPr bwMode="auto">
          <a:xfrm>
            <a:off x="5485591" y="681645"/>
            <a:ext cx="5830763" cy="548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27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72B43-427E-0749-A1B4-2DF173D02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89"/>
            <a:ext cx="4133560" cy="3395469"/>
          </a:xfrm>
        </p:spPr>
        <p:txBody>
          <a:bodyPr>
            <a:normAutofit/>
          </a:bodyPr>
          <a:lstStyle/>
          <a:p>
            <a:r>
              <a:rPr lang="en-US" dirty="0"/>
              <a:t>What are the benefits of OOP?</a:t>
            </a:r>
            <a:endParaRPr lang="en-NP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89BE3-A3B1-4840-9ADF-A57473E9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84894" y="6141085"/>
            <a:ext cx="8138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ABCAEC-7D34-E549-A96E-FCEDAADBE4B0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6EA39F4-C5FA-4A65-94FC-EEF8965E77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1359373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927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EF5F7-8CA3-1046-8423-A4A3DA748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What is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0F795-33ED-1349-A573-C193F6F58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Objects are instances of classes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They contain data and provides services. The data forms the attributes of the object. The services are known as methods.</a:t>
            </a:r>
          </a:p>
          <a:p>
            <a:pPr>
              <a:buFont typeface="Wingdings" pitchFamily="2" charset="2"/>
              <a:buChar char="v"/>
            </a:pPr>
            <a:endParaRPr lang="en-N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3857F-8FF6-E84B-BC01-3B8019BD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19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90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Oval 94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95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96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Oval 99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00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01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D47FD-E80E-6A41-ACA3-E9B2E313C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4134537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Class and Instance</a:t>
            </a:r>
          </a:p>
        </p:txBody>
      </p:sp>
      <p:sp>
        <p:nvSpPr>
          <p:cNvPr id="83" name="Content Placeholder 8">
            <a:extLst>
              <a:ext uri="{FF2B5EF4-FFF2-40B4-BE49-F238E27FC236}">
                <a16:creationId xmlns:a16="http://schemas.microsoft.com/office/drawing/2014/main" id="{CC580238-34D4-49DE-B76F-691D7B050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348" y="2897150"/>
            <a:ext cx="4134537" cy="1475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dirty="0"/>
              <a:t>A class is a user-defined data-type which has data members and member functions.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69BEE-21FD-DB4A-A78F-464D3A022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83069" y="6141085"/>
            <a:ext cx="8138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9ABCAEC-7D34-E549-A96E-FCEDAADBE4B0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2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98EC2A-F6CB-1D4C-B996-FB1C2FDAE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4837" y="1198018"/>
            <a:ext cx="6272272" cy="445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600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B54D7-FCF6-8F40-9957-9A0F2527E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NP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8DCE1-4902-194B-8109-DFA4B2F06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335835" cy="36012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P"/>
              <a:t>Polymorphism is that in which we can perform a task in multiple forms or ways.</a:t>
            </a:r>
          </a:p>
          <a:p>
            <a:pPr>
              <a:lnSpc>
                <a:spcPct val="90000"/>
              </a:lnSpc>
            </a:pPr>
            <a:r>
              <a:rPr lang="en-NP"/>
              <a:t>It is applied to the functions or methods.</a:t>
            </a:r>
          </a:p>
          <a:p>
            <a:pPr>
              <a:lnSpc>
                <a:spcPct val="90000"/>
              </a:lnSpc>
            </a:pPr>
            <a:r>
              <a:rPr lang="en-US"/>
              <a:t>I</a:t>
            </a:r>
            <a:r>
              <a:rPr lang="en-NP"/>
              <a:t>t allows the object to decide which form of the function to implement at compile-time as well as run-time</a:t>
            </a:r>
          </a:p>
          <a:p>
            <a:pPr>
              <a:lnSpc>
                <a:spcPct val="90000"/>
              </a:lnSpc>
            </a:pPr>
            <a:r>
              <a:rPr lang="en-US"/>
              <a:t>T</a:t>
            </a:r>
            <a:r>
              <a:rPr lang="en-NP"/>
              <a:t>ype of polymorphism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/>
              <a:t>C</a:t>
            </a:r>
            <a:r>
              <a:rPr lang="en-NP"/>
              <a:t>ompile-time polymorphism(Method Overloading)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/>
              <a:t>R</a:t>
            </a:r>
            <a:r>
              <a:rPr lang="en-NP"/>
              <a:t>un-time polymorphism (Metthod Overriding)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A3AA2-F29F-3341-99A1-61066B8A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ABCAEC-7D34-E549-A96E-FCEDAADBE4B0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cxnSp>
        <p:nvCxnSpPr>
          <p:cNvPr id="48" name="Straight Connector 10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12">
            <a:extLst>
              <a:ext uri="{FF2B5EF4-FFF2-40B4-BE49-F238E27FC236}">
                <a16:creationId xmlns:a16="http://schemas.microsoft.com/office/drawing/2014/main" id="{1C054FC3-922A-EC40-AC25-A59AF5378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50" name="Oval 13">
              <a:extLst>
                <a:ext uri="{FF2B5EF4-FFF2-40B4-BE49-F238E27FC236}">
                  <a16:creationId xmlns:a16="http://schemas.microsoft.com/office/drawing/2014/main" id="{E52B27A6-BDD2-B247-9494-C90C996DB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A368B3AC-A3AC-C949-864D-1C05AADBA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EB848571-59FE-B34A-8561-FD4325EC1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16">
              <a:extLst>
                <a:ext uri="{FF2B5EF4-FFF2-40B4-BE49-F238E27FC236}">
                  <a16:creationId xmlns:a16="http://schemas.microsoft.com/office/drawing/2014/main" id="{2F3C3152-8488-E444-BBA7-E9CD62AC1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17">
              <a:extLst>
                <a:ext uri="{FF2B5EF4-FFF2-40B4-BE49-F238E27FC236}">
                  <a16:creationId xmlns:a16="http://schemas.microsoft.com/office/drawing/2014/main" id="{536756F0-72A6-9F45-86A4-7D8C5E1AC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18">
              <a:extLst>
                <a:ext uri="{FF2B5EF4-FFF2-40B4-BE49-F238E27FC236}">
                  <a16:creationId xmlns:a16="http://schemas.microsoft.com/office/drawing/2014/main" id="{5E18A883-69CF-FB4D-A4F9-6835E196C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83415627-4FAA-3B4B-8A88-63E862A5F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BF96A3B0-DCC7-1647-8383-429159B1D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392468EE-53D9-F243-B2B0-FA9D2A742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6C6EB606-ED6D-3D47-B27D-C7736D781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1E551583-A0DA-C64D-8385-F579D091E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3C9B75DD-4CC7-0143-9DF3-9249A306A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59CDD5E1-EB61-2847-B3B3-33771B104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3380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3C2EA-7063-3244-A6A0-E99D1914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NP" dirty="0"/>
              <a:t>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19D1E-6BCF-184F-8632-FADE8E257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>
            <a:normAutofit/>
          </a:bodyPr>
          <a:lstStyle/>
          <a:p>
            <a:r>
              <a:rPr lang="en-US" b="1" dirty="0"/>
              <a:t>Overloading</a:t>
            </a:r>
            <a:r>
              <a:rPr lang="en-US" dirty="0"/>
              <a:t> occurs when two or more methods in one class have the same method name but different parameters.</a:t>
            </a:r>
          </a:p>
          <a:p>
            <a:r>
              <a:rPr lang="en-US" b="1" dirty="0"/>
              <a:t>Overriding</a:t>
            </a:r>
            <a:r>
              <a:rPr lang="en-US" dirty="0"/>
              <a:t> occurs when two methods have the same method name and parameters. One of the methods is in the parent class, and the other is in the child class. Overriding allows a child class to provide the specific implementation of a method that is </a:t>
            </a:r>
            <a:r>
              <a:rPr lang="en-US" i="1" dirty="0"/>
              <a:t>already</a:t>
            </a:r>
            <a:r>
              <a:rPr lang="en-US" dirty="0"/>
              <a:t> present in its parent class.​</a:t>
            </a:r>
            <a:endParaRPr lang="en-N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CAC7E-D3EC-F44D-81AA-61927898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0095" y="6141085"/>
            <a:ext cx="8138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ABCAEC-7D34-E549-A96E-FCEDAADBE4B0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cxnSp>
        <p:nvCxnSpPr>
          <p:cNvPr id="29" name="Straight Connector 10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12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31" name="Oval 13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6769753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4FA21F06CF5E45AF0C3E41D2D7FB72" ma:contentTypeVersion="5" ma:contentTypeDescription="Create a new document." ma:contentTypeScope="" ma:versionID="8ddd83050d27ad3ea394142a10446a97">
  <xsd:schema xmlns:xsd="http://www.w3.org/2001/XMLSchema" xmlns:xs="http://www.w3.org/2001/XMLSchema" xmlns:p="http://schemas.microsoft.com/office/2006/metadata/properties" xmlns:ns2="12a254c4-d793-440d-a8ee-ecc0216e79a1" targetNamespace="http://schemas.microsoft.com/office/2006/metadata/properties" ma:root="true" ma:fieldsID="b7928a140af13d0e63e09883bf221d56" ns2:_="">
    <xsd:import namespace="12a254c4-d793-440d-a8ee-ecc0216e79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254c4-d793-440d-a8ee-ecc0216e79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1CEF88-FBBF-4488-A95D-C12AF19F8788}"/>
</file>

<file path=customXml/itemProps2.xml><?xml version="1.0" encoding="utf-8"?>
<ds:datastoreItem xmlns:ds="http://schemas.openxmlformats.org/officeDocument/2006/customXml" ds:itemID="{13131A83-0B6A-4355-8C2A-D9250F2D55BC}"/>
</file>

<file path=customXml/itemProps3.xml><?xml version="1.0" encoding="utf-8"?>
<ds:datastoreItem xmlns:ds="http://schemas.openxmlformats.org/officeDocument/2006/customXml" ds:itemID="{30E6A22F-43FB-4A93-A1A2-D3BFFA2BC8E6}"/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333</Words>
  <Application>Microsoft Macintosh PowerPoint</Application>
  <PresentationFormat>Widescreen</PresentationFormat>
  <Paragraphs>61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Neue Haas Grotesk Text Pro</vt:lpstr>
      <vt:lpstr>Wingdings</vt:lpstr>
      <vt:lpstr>PunchcardVTI</vt:lpstr>
      <vt:lpstr>What is Object-Orientation?</vt:lpstr>
      <vt:lpstr>Table of content</vt:lpstr>
      <vt:lpstr>Introduction</vt:lpstr>
      <vt:lpstr>Structure of OOP</vt:lpstr>
      <vt:lpstr>What are the benefits of OOP?</vt:lpstr>
      <vt:lpstr>What is Object</vt:lpstr>
      <vt:lpstr>Class and Instance</vt:lpstr>
      <vt:lpstr>Polymorphism</vt:lpstr>
      <vt:lpstr>Cont.</vt:lpstr>
      <vt:lpstr>Inheritance</vt:lpstr>
      <vt:lpstr>Type of Inheritance</vt:lpstr>
      <vt:lpstr>cont.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Object-Orientation?</dc:title>
  <dc:creator>Sudhan Kandel</dc:creator>
  <cp:lastModifiedBy>Sudhan Kandel</cp:lastModifiedBy>
  <cp:revision>2</cp:revision>
  <dcterms:created xsi:type="dcterms:W3CDTF">2022-01-12T00:08:45Z</dcterms:created>
  <dcterms:modified xsi:type="dcterms:W3CDTF">2022-01-26T02:54:17Z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0x010100CC4FA21F06CF5E45AF0C3E41D2D7FB72</vt:lpwstr>
  </property>
</Properties>
</file>