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3" r:id="rId4"/>
    <p:sldId id="284" r:id="rId5"/>
    <p:sldId id="285" r:id="rId6"/>
    <p:sldId id="281" r:id="rId7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3E79C-9BDB-4C47-8B51-126CDDE75F2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9B9B-BC84-4232-A1E0-86BC0FB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313D-3D88-474C-AFA0-6FC9A549F8B3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515A-4985-4515-A42A-352C80C51F6A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A3A5-0B5A-4485-9F70-12489C3A55D8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948-B1A4-4A40-90CE-7D6093054687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57D3-9360-4FD1-8DBF-39B0422D31B0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1F3-EEF1-45D9-90F2-46A7F62F922C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E9F6-220F-4391-8536-F0C35E26B500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A397-61DB-4A7B-8F4B-095501B0DAF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6AF2-9EE5-44EC-97FA-742A0A96DAB9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57C7-A694-49D2-A45E-0AA06E57C588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BB9-8477-4336-9665-C8368005C6D9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7EF6-D31B-4351-9E32-0C355C027CEF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Systems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Unit 7</a:t>
            </a:r>
          </a:p>
          <a:p>
            <a:r>
              <a:rPr lang="en-US" b="1" dirty="0" smtClean="0"/>
              <a:t>Semantic Web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Semantic Web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Does machine know what you mean?</a:t>
            </a:r>
          </a:p>
          <a:p>
            <a:pPr algn="just"/>
            <a:r>
              <a:rPr lang="en-US" dirty="0" smtClean="0"/>
              <a:t>Provides a way for machines to get much better at being able to process and understand the data</a:t>
            </a:r>
          </a:p>
          <a:p>
            <a:pPr algn="just"/>
            <a:r>
              <a:rPr lang="en-US" dirty="0" smtClean="0"/>
              <a:t>“Human are capable of using web to carry out tasks such as finding the Arabic word of ‘cat’, reserving a library book, searching a low price of DVD”</a:t>
            </a:r>
          </a:p>
          <a:p>
            <a:pPr algn="just"/>
            <a:r>
              <a:rPr lang="en-US" dirty="0" smtClean="0"/>
              <a:t>“However, a machine cannot accomplish the same task without human direction because web pages are designed to be read by human, not the machines”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Components of Semantic Web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XML</a:t>
            </a:r>
          </a:p>
          <a:p>
            <a:pPr lvl="1" algn="just"/>
            <a:r>
              <a:rPr lang="en-US" dirty="0" smtClean="0"/>
              <a:t>Help machine to understand the semantic of text</a:t>
            </a:r>
          </a:p>
          <a:p>
            <a:pPr algn="just"/>
            <a:r>
              <a:rPr lang="en-US" dirty="0" smtClean="0"/>
              <a:t>RDF (Resource Description Framework)</a:t>
            </a:r>
          </a:p>
          <a:p>
            <a:pPr lvl="1" algn="just"/>
            <a:r>
              <a:rPr lang="en-US" dirty="0" smtClean="0"/>
              <a:t>Provides framework to describe the resources</a:t>
            </a:r>
          </a:p>
          <a:p>
            <a:pPr algn="just"/>
            <a:r>
              <a:rPr lang="en-US" dirty="0" err="1" smtClean="0"/>
              <a:t>Ontologies</a:t>
            </a:r>
            <a:endParaRPr lang="en-US" dirty="0" smtClean="0"/>
          </a:p>
          <a:p>
            <a:pPr lvl="1" algn="just"/>
            <a:r>
              <a:rPr lang="en-US" dirty="0" smtClean="0"/>
              <a:t>Vocabulary describing the relationship between objects</a:t>
            </a:r>
          </a:p>
          <a:p>
            <a:pPr algn="just"/>
            <a:r>
              <a:rPr lang="en-US" dirty="0" smtClean="0"/>
              <a:t>Agents</a:t>
            </a:r>
          </a:p>
          <a:p>
            <a:pPr lvl="1" algn="just"/>
            <a:r>
              <a:rPr lang="en-US" dirty="0" smtClean="0"/>
              <a:t>Read all the metadata found at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RDF (Resource Description Framework)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RDF is a language for the representation of resources</a:t>
            </a:r>
          </a:p>
          <a:p>
            <a:pPr algn="just"/>
            <a:r>
              <a:rPr lang="en-US" dirty="0" smtClean="0"/>
              <a:t>A resource can be anything</a:t>
            </a:r>
          </a:p>
          <a:p>
            <a:pPr algn="just"/>
            <a:r>
              <a:rPr lang="en-US" dirty="0" smtClean="0"/>
              <a:t>Basic building block is the statement (</a:t>
            </a:r>
            <a:r>
              <a:rPr lang="en-US" b="1" i="1" dirty="0" smtClean="0"/>
              <a:t>triplet: subject, property, value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Machine readable exchange format</a:t>
            </a:r>
          </a:p>
          <a:p>
            <a:pPr algn="just"/>
            <a:r>
              <a:rPr lang="en-US" dirty="0" smtClean="0"/>
              <a:t>RDF Formats</a:t>
            </a:r>
          </a:p>
          <a:p>
            <a:pPr lvl="1" algn="just"/>
            <a:r>
              <a:rPr lang="en-US" dirty="0" smtClean="0"/>
              <a:t>N – triples (a text format focusing on simple parsing)</a:t>
            </a:r>
          </a:p>
          <a:p>
            <a:pPr lvl="1" algn="just"/>
            <a:r>
              <a:rPr lang="en-US" dirty="0" smtClean="0"/>
              <a:t>Turtle (a text format focusing on human readability)</a:t>
            </a:r>
          </a:p>
          <a:p>
            <a:pPr lvl="1" algn="just"/>
            <a:r>
              <a:rPr lang="en-US" dirty="0" smtClean="0"/>
              <a:t>XML</a:t>
            </a:r>
          </a:p>
          <a:p>
            <a:pPr lvl="1" algn="just"/>
            <a:r>
              <a:rPr lang="en-US" dirty="0" smtClean="0"/>
              <a:t>JSON</a:t>
            </a:r>
          </a:p>
          <a:p>
            <a:pPr algn="just"/>
            <a:r>
              <a:rPr lang="en-US" dirty="0" smtClean="0"/>
              <a:t>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Ontology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data model, that represents knowledge as a set of concepts within a domain and the relationship between these concepts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WordNet</a:t>
            </a:r>
            <a:r>
              <a:rPr lang="en-US" dirty="0" smtClean="0"/>
              <a:t> (</a:t>
            </a:r>
            <a:r>
              <a:rPr lang="en-US" smtClean="0"/>
              <a:t>Linguistic Ontology)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/>
          </a:p>
          <a:p>
            <a:pPr algn="ctr">
              <a:buNone/>
            </a:pPr>
            <a:r>
              <a:rPr lang="en-US" sz="5400" b="1" dirty="0" smtClean="0"/>
              <a:t>End of Session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3AE896D440949A3480BA54C19188D" ma:contentTypeVersion="9" ma:contentTypeDescription="Create a new document." ma:contentTypeScope="" ma:versionID="d8efd67180b9657267e2ab10614972d0">
  <xsd:schema xmlns:xsd="http://www.w3.org/2001/XMLSchema" xmlns:xs="http://www.w3.org/2001/XMLSchema" xmlns:p="http://schemas.microsoft.com/office/2006/metadata/properties" xmlns:ns2="0c92e790-c042-40f5-b6ff-cfd21145216c" targetNamespace="http://schemas.microsoft.com/office/2006/metadata/properties" ma:root="true" ma:fieldsID="b85234a4e42c9b71af0834b8445fc8b0" ns2:_="">
    <xsd:import namespace="0c92e790-c042-40f5-b6ff-cfd211452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2e790-c042-40f5-b6ff-cfd211452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3B1B7E-D8BE-44A4-8BB1-F5847C3D9DAF}"/>
</file>

<file path=customXml/itemProps2.xml><?xml version="1.0" encoding="utf-8"?>
<ds:datastoreItem xmlns:ds="http://schemas.openxmlformats.org/officeDocument/2006/customXml" ds:itemID="{1050350B-1587-48D0-AA00-0D7786608EFD}"/>
</file>

<file path=customXml/itemProps3.xml><?xml version="1.0" encoding="utf-8"?>
<ds:datastoreItem xmlns:ds="http://schemas.openxmlformats.org/officeDocument/2006/customXml" ds:itemID="{C323285A-F287-451C-9AF5-69CB6BA27C79}"/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239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 Systems and Algorithms</vt:lpstr>
      <vt:lpstr>Semantic Web</vt:lpstr>
      <vt:lpstr>Components of Semantic Web</vt:lpstr>
      <vt:lpstr>RDF (Resource Description Framework)</vt:lpstr>
      <vt:lpstr>Ontology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HOME</dc:creator>
  <cp:lastModifiedBy>Acer</cp:lastModifiedBy>
  <cp:revision>154</cp:revision>
  <dcterms:modified xsi:type="dcterms:W3CDTF">2021-06-09T07:56:26Z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0x01010025D3AE896D440949A3480BA54C19188D</vt:lpwstr>
  </property>
</Properties>
</file>