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63117"/>
            <a:ext cx="1067714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RISBIN FATHIMA 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24BSDS233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24bsds233risbinfathimaa@skacas.ac.in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 ADITHYA COLLEGE OF ARTS AND SCIENCE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85251" y="1353218"/>
            <a:ext cx="3672958" cy="5349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07078" y="2141587"/>
            <a:ext cx="5608321" cy="358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rrisbinfathima@gmail.com</cp:lastModifiedBy>
  <cp:revision>2</cp:revision>
  <dcterms:modified xsi:type="dcterms:W3CDTF">2025-09-05T12:05:22Z</dcterms:modified>
</cp:coreProperties>
</file>