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51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89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95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67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2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102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25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69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512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4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0BFD-5608-4F22-A047-776EBFDB86C9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2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F0BFD-5608-4F22-A047-776EBFDB86C9}" type="datetimeFigureOut">
              <a:rPr lang="en-AU" smtClean="0"/>
              <a:t>21/08/2018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F2C9-CEED-4294-9C37-B229797C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36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8553625"/>
                  </p:ext>
                </p:extLst>
              </p:nvPr>
            </p:nvGraphicFramePr>
            <p:xfrm>
              <a:off x="1794023" y="184841"/>
              <a:ext cx="942700" cy="58597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00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View</a:t>
                          </a:r>
                          <a:endParaRPr lang="en-A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456624">
                    <a:tc>
                      <a:txBody>
                        <a:bodyPr/>
                        <a:lstStyle/>
                        <a:p>
                          <a:pPr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3611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611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8309359"/>
                      </a:ext>
                    </a:extLst>
                  </a:tr>
                  <a:tr h="3611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4105945"/>
                      </a:ext>
                    </a:extLst>
                  </a:tr>
                  <a:tr h="361120">
                    <a:tc>
                      <a:txBody>
                        <a:bodyPr/>
                        <a:lstStyle/>
                        <a:p>
                          <a:pPr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2199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500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34893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8553625"/>
                  </p:ext>
                </p:extLst>
              </p:nvPr>
            </p:nvGraphicFramePr>
            <p:xfrm>
              <a:off x="1794023" y="184841"/>
              <a:ext cx="942700" cy="58597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00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View</a:t>
                          </a:r>
                          <a:endParaRPr lang="en-A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109836" r="-3226" b="-13803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209836" r="-3226" b="-12803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456624">
                    <a:tc>
                      <a:txBody>
                        <a:bodyPr/>
                        <a:lstStyle/>
                        <a:p>
                          <a:pPr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440000" r="-3226" b="-107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531148" r="-3226" b="-9590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641667" r="-3226" b="-8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83093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741667" r="-3226" b="-7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410594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2199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926230" r="-3226" b="-5639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1178689" r="-3226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1386885" r="-3226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5" t="-1486885" r="-3226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34893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7" name="Oval 56"/>
          <p:cNvSpPr/>
          <p:nvPr/>
        </p:nvSpPr>
        <p:spPr>
          <a:xfrm>
            <a:off x="2207124" y="4034073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Oval 57"/>
          <p:cNvSpPr/>
          <p:nvPr/>
        </p:nvSpPr>
        <p:spPr>
          <a:xfrm>
            <a:off x="2207123" y="4209569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Oval 58"/>
          <p:cNvSpPr/>
          <p:nvPr/>
        </p:nvSpPr>
        <p:spPr>
          <a:xfrm>
            <a:off x="2207123" y="4398449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/>
          <p:cNvSpPr/>
          <p:nvPr/>
        </p:nvSpPr>
        <p:spPr>
          <a:xfrm>
            <a:off x="2202172" y="4973409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/>
          <p:cNvSpPr/>
          <p:nvPr/>
        </p:nvSpPr>
        <p:spPr>
          <a:xfrm>
            <a:off x="2202171" y="5148905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/>
          <p:cNvSpPr/>
          <p:nvPr/>
        </p:nvSpPr>
        <p:spPr>
          <a:xfrm>
            <a:off x="2229884" y="3305322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/>
          <p:cNvSpPr/>
          <p:nvPr/>
        </p:nvSpPr>
        <p:spPr>
          <a:xfrm>
            <a:off x="2229883" y="3480818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/>
          <p:cNvSpPr/>
          <p:nvPr/>
        </p:nvSpPr>
        <p:spPr>
          <a:xfrm>
            <a:off x="2207717" y="1404483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/>
          <p:cNvSpPr/>
          <p:nvPr/>
        </p:nvSpPr>
        <p:spPr>
          <a:xfrm>
            <a:off x="2207716" y="1579979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1885067"/>
                  </p:ext>
                </p:extLst>
              </p:nvPr>
            </p:nvGraphicFramePr>
            <p:xfrm>
              <a:off x="6557436" y="184841"/>
              <a:ext cx="942700" cy="57946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00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View</a:t>
                          </a:r>
                          <a:endParaRPr lang="en-A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3914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3611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611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8309359"/>
                      </a:ext>
                    </a:extLst>
                  </a:tr>
                  <a:tr h="3611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4105945"/>
                      </a:ext>
                    </a:extLst>
                  </a:tr>
                  <a:tr h="361120">
                    <a:tc>
                      <a:txBody>
                        <a:bodyPr/>
                        <a:lstStyle/>
                        <a:p>
                          <a:pPr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2199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500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34893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1885067"/>
                  </p:ext>
                </p:extLst>
              </p:nvPr>
            </p:nvGraphicFramePr>
            <p:xfrm>
              <a:off x="6557436" y="184841"/>
              <a:ext cx="942700" cy="57946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00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View</a:t>
                          </a:r>
                          <a:endParaRPr lang="en-A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9836" r="-2564" b="-13622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209836" r="-2564" b="-12622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3914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295313" r="-2564" b="-1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414754" r="-2564" b="-10573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523333" r="-2564" b="-9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623333" r="-2564" b="-8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83093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723333" r="-2564" b="-7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410594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2199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908197" r="-2564" b="-5639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160656" r="-2564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368852" r="-256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468852" r="-256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34893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Oval 23"/>
          <p:cNvSpPr/>
          <p:nvPr/>
        </p:nvSpPr>
        <p:spPr>
          <a:xfrm>
            <a:off x="6970537" y="4034073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/>
          <p:cNvSpPr/>
          <p:nvPr/>
        </p:nvSpPr>
        <p:spPr>
          <a:xfrm>
            <a:off x="6970536" y="4209569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/>
          <p:cNvSpPr/>
          <p:nvPr/>
        </p:nvSpPr>
        <p:spPr>
          <a:xfrm>
            <a:off x="6970536" y="4398449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/>
          <p:cNvSpPr/>
          <p:nvPr/>
        </p:nvSpPr>
        <p:spPr>
          <a:xfrm>
            <a:off x="6965585" y="4973409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/>
          <p:cNvSpPr/>
          <p:nvPr/>
        </p:nvSpPr>
        <p:spPr>
          <a:xfrm>
            <a:off x="6965584" y="5148905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/>
          <p:cNvSpPr/>
          <p:nvPr/>
        </p:nvSpPr>
        <p:spPr>
          <a:xfrm>
            <a:off x="6993297" y="3305322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/>
          <p:cNvSpPr/>
          <p:nvPr/>
        </p:nvSpPr>
        <p:spPr>
          <a:xfrm>
            <a:off x="6993296" y="3480818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4729907"/>
                  </p:ext>
                </p:extLst>
              </p:nvPr>
            </p:nvGraphicFramePr>
            <p:xfrm>
              <a:off x="9841187" y="184841"/>
              <a:ext cx="942700" cy="5824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00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View</a:t>
                          </a:r>
                          <a:endParaRPr lang="en-A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426418">
                    <a:tc>
                      <a:txBody>
                        <a:bodyPr/>
                        <a:lstStyle/>
                        <a:p>
                          <a:pPr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3452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3611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611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8309359"/>
                      </a:ext>
                    </a:extLst>
                  </a:tr>
                  <a:tr h="3611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4105945"/>
                      </a:ext>
                    </a:extLst>
                  </a:tr>
                  <a:tr h="361120">
                    <a:tc>
                      <a:txBody>
                        <a:bodyPr/>
                        <a:lstStyle/>
                        <a:p>
                          <a:pPr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2199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500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34893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4729907"/>
                  </p:ext>
                </p:extLst>
              </p:nvPr>
            </p:nvGraphicFramePr>
            <p:xfrm>
              <a:off x="9841187" y="184841"/>
              <a:ext cx="942700" cy="5824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2700">
                      <a:extLst>
                        <a:ext uri="{9D8B030D-6E8A-4147-A177-3AD203B41FA5}">
                          <a16:colId xmlns:a16="http://schemas.microsoft.com/office/drawing/2014/main" val="20949017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View</a:t>
                          </a:r>
                          <a:endParaRPr lang="en-A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786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41" t="-109836" r="-2564" b="-13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63567"/>
                      </a:ext>
                    </a:extLst>
                  </a:tr>
                  <a:tr h="426418">
                    <a:tc>
                      <a:txBody>
                        <a:bodyPr/>
                        <a:lstStyle/>
                        <a:p>
                          <a:pPr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81936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41" t="-330000" r="-2564" b="-117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5663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41" t="-422951" r="-2564" b="-10573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52446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41" t="-531667" r="-2564" b="-9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0382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41" t="-631667" r="-2564" b="-8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83093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41" t="-731667" r="-2564" b="-7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410594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2199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41" t="-916393" r="-2564" b="-5639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48047"/>
                      </a:ext>
                    </a:extLst>
                  </a:tr>
                  <a:tr h="567613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9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41" t="-1168852" r="-2564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4702257"/>
                      </a:ext>
                    </a:extLst>
                  </a:tr>
                  <a:tr h="405774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743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41" t="-1377049" r="-256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63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41" t="-1477049" r="-256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34893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Oval 33"/>
          <p:cNvSpPr/>
          <p:nvPr/>
        </p:nvSpPr>
        <p:spPr>
          <a:xfrm>
            <a:off x="10254288" y="4034073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/>
          <p:cNvSpPr/>
          <p:nvPr/>
        </p:nvSpPr>
        <p:spPr>
          <a:xfrm>
            <a:off x="10254287" y="4209569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10254287" y="4398449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/>
          <p:cNvSpPr/>
          <p:nvPr/>
        </p:nvSpPr>
        <p:spPr>
          <a:xfrm>
            <a:off x="10249336" y="4973409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/>
          <p:cNvSpPr/>
          <p:nvPr/>
        </p:nvSpPr>
        <p:spPr>
          <a:xfrm>
            <a:off x="10249335" y="5148905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/>
          <p:cNvSpPr/>
          <p:nvPr/>
        </p:nvSpPr>
        <p:spPr>
          <a:xfrm>
            <a:off x="10277048" y="3305322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/>
          <p:cNvSpPr/>
          <p:nvPr/>
        </p:nvSpPr>
        <p:spPr>
          <a:xfrm>
            <a:off x="10277047" y="3480818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/>
          <p:cNvSpPr/>
          <p:nvPr/>
        </p:nvSpPr>
        <p:spPr>
          <a:xfrm>
            <a:off x="10254881" y="1031251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/>
          <p:cNvSpPr/>
          <p:nvPr/>
        </p:nvSpPr>
        <p:spPr>
          <a:xfrm>
            <a:off x="10254880" y="1206747"/>
            <a:ext cx="74685" cy="64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Elbow Connector 4"/>
          <p:cNvCxnSpPr/>
          <p:nvPr/>
        </p:nvCxnSpPr>
        <p:spPr>
          <a:xfrm>
            <a:off x="2736723" y="581891"/>
            <a:ext cx="654533" cy="340822"/>
          </a:xfrm>
          <a:prstGeom prst="bentConnector3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2736723" y="1055716"/>
            <a:ext cx="654533" cy="588453"/>
          </a:xfrm>
          <a:prstGeom prst="bentConnector3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4267" y="162325"/>
            <a:ext cx="1196557" cy="11876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184362" y="1349942"/>
                <a:ext cx="4165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62" y="1349942"/>
                <a:ext cx="416582" cy="430887"/>
              </a:xfrm>
              <a:prstGeom prst="rect">
                <a:avLst/>
              </a:prstGeom>
              <a:blipFill>
                <a:blip r:embed="rId5"/>
                <a:stretch>
                  <a:fillRect r="-797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75736" y="276555"/>
                <a:ext cx="2172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6" y="276555"/>
                <a:ext cx="217251" cy="369332"/>
              </a:xfrm>
              <a:prstGeom prst="rect">
                <a:avLst/>
              </a:prstGeom>
              <a:blipFill>
                <a:blip r:embed="rId6"/>
                <a:stretch>
                  <a:fillRect r="-6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807853" y="752302"/>
                <a:ext cx="2198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53" y="752302"/>
                <a:ext cx="219813" cy="369332"/>
              </a:xfrm>
              <a:prstGeom prst="rect">
                <a:avLst/>
              </a:prstGeom>
              <a:blipFill>
                <a:blip r:embed="rId7"/>
                <a:stretch>
                  <a:fillRect r="-6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203261" y="4611928"/>
            <a:ext cx="1196557" cy="11876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353356" y="5799545"/>
                <a:ext cx="4165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56" y="5799545"/>
                <a:ext cx="416582" cy="430887"/>
              </a:xfrm>
              <a:prstGeom prst="rect">
                <a:avLst/>
              </a:prstGeom>
              <a:blipFill>
                <a:blip r:embed="rId8"/>
                <a:stretch>
                  <a:fillRect r="-1014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>
                <a:off x="244730" y="4726158"/>
                <a:ext cx="2172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30" y="4726158"/>
                <a:ext cx="217251" cy="369332"/>
              </a:xfrm>
              <a:prstGeom prst="rect">
                <a:avLst/>
              </a:prstGeom>
              <a:blipFill>
                <a:blip r:embed="rId9"/>
                <a:stretch>
                  <a:fillRect r="-6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/>
              <p:cNvSpPr/>
              <p:nvPr/>
            </p:nvSpPr>
            <p:spPr>
              <a:xfrm>
                <a:off x="581726" y="5430213"/>
                <a:ext cx="2198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26" y="5430213"/>
                <a:ext cx="219813" cy="369332"/>
              </a:xfrm>
              <a:prstGeom prst="rect">
                <a:avLst/>
              </a:prstGeom>
              <a:blipFill>
                <a:blip r:embed="rId10"/>
                <a:stretch>
                  <a:fillRect r="-63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976847" y="4753366"/>
                <a:ext cx="2198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47" y="4753366"/>
                <a:ext cx="219813" cy="369332"/>
              </a:xfrm>
              <a:prstGeom prst="rect">
                <a:avLst/>
              </a:prstGeom>
              <a:blipFill>
                <a:blip r:embed="rId11"/>
                <a:stretch>
                  <a:fillRect r="-63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/>
          <p:cNvSpPr/>
          <p:nvPr/>
        </p:nvSpPr>
        <p:spPr>
          <a:xfrm>
            <a:off x="4906557" y="119756"/>
            <a:ext cx="1196557" cy="11876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5056652" y="1307373"/>
                <a:ext cx="4165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652" y="1307373"/>
                <a:ext cx="416582" cy="430887"/>
              </a:xfrm>
              <a:prstGeom prst="rect">
                <a:avLst/>
              </a:prstGeom>
              <a:blipFill>
                <a:blip r:embed="rId12"/>
                <a:stretch>
                  <a:fillRect r="-808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/>
              <p:cNvSpPr/>
              <p:nvPr/>
            </p:nvSpPr>
            <p:spPr>
              <a:xfrm>
                <a:off x="4948026" y="233986"/>
                <a:ext cx="2172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026" y="233986"/>
                <a:ext cx="217251" cy="369332"/>
              </a:xfrm>
              <a:prstGeom prst="rect">
                <a:avLst/>
              </a:prstGeom>
              <a:blipFill>
                <a:blip r:embed="rId13"/>
                <a:stretch>
                  <a:fillRect r="-628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/>
              <p:cNvSpPr/>
              <p:nvPr/>
            </p:nvSpPr>
            <p:spPr>
              <a:xfrm>
                <a:off x="5285022" y="938041"/>
                <a:ext cx="2198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22" y="938041"/>
                <a:ext cx="219813" cy="369332"/>
              </a:xfrm>
              <a:prstGeom prst="rect">
                <a:avLst/>
              </a:prstGeom>
              <a:blipFill>
                <a:blip r:embed="rId14"/>
                <a:stretch>
                  <a:fillRect r="-6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/>
              <p:cNvSpPr/>
              <p:nvPr/>
            </p:nvSpPr>
            <p:spPr>
              <a:xfrm>
                <a:off x="5680143" y="261194"/>
                <a:ext cx="2198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143" y="261194"/>
                <a:ext cx="219813" cy="369332"/>
              </a:xfrm>
              <a:prstGeom prst="rect">
                <a:avLst/>
              </a:prstGeom>
              <a:blipFill>
                <a:blip r:embed="rId15"/>
                <a:stretch>
                  <a:fillRect r="-6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1585732" y="6419579"/>
                <a:ext cx="4165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𝐼𝑡𝑒𝑟𝑎𝑡𝑖𝑜𝑛</m:t>
                      </m:r>
                      <m:r>
                        <a:rPr lang="en-AU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AU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732" y="6419579"/>
                <a:ext cx="416582" cy="430887"/>
              </a:xfrm>
              <a:prstGeom prst="rect">
                <a:avLst/>
              </a:prstGeom>
              <a:blipFill>
                <a:blip r:embed="rId16"/>
                <a:stretch>
                  <a:fillRect r="-3044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6067097" y="6401030"/>
                <a:ext cx="4165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𝐼𝑡𝑒𝑟𝑎𝑡𝑖𝑜𝑛</m:t>
                      </m:r>
                      <m:r>
                        <a:rPr lang="en-AU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𝐼𝐼</m:t>
                      </m:r>
                    </m:oMath>
                  </m:oMathPara>
                </a14:m>
                <a:endParaRPr lang="en-AU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097" y="6401030"/>
                <a:ext cx="416582" cy="430887"/>
              </a:xfrm>
              <a:prstGeom prst="rect">
                <a:avLst/>
              </a:prstGeom>
              <a:blipFill>
                <a:blip r:embed="rId17"/>
                <a:stretch>
                  <a:fillRect r="-3304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9424605" y="6398498"/>
                <a:ext cx="4165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𝐼𝑡𝑒𝑟𝑎𝑡𝑖𝑜𝑛</m:t>
                      </m:r>
                      <m:r>
                        <a:rPr lang="en-AU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AU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605" y="6398498"/>
                <a:ext cx="416582" cy="430887"/>
              </a:xfrm>
              <a:prstGeom prst="rect">
                <a:avLst/>
              </a:prstGeom>
              <a:blipFill>
                <a:blip r:embed="rId18"/>
                <a:stretch>
                  <a:fillRect r="-3044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163222" y="251430"/>
            <a:ext cx="1373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PI 80</a:t>
            </a:r>
          </a:p>
          <a:p>
            <a:pPr algn="ctr"/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9 views are executed</a:t>
            </a:r>
          </a:p>
          <a:p>
            <a:pPr algn="ctr"/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The max bound = 0.4</a:t>
            </a:r>
            <a:endParaRPr lang="en-A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9913" y="2863811"/>
            <a:ext cx="1465383" cy="3376065"/>
          </a:xfrm>
          <a:prstGeom prst="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15296" y="4098263"/>
            <a:ext cx="446366" cy="0"/>
          </a:xfrm>
          <a:prstGeom prst="straightConnector1">
            <a:avLst/>
          </a:prstGeom>
          <a:ln w="349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58727" y="3905512"/>
            <a:ext cx="1295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Early </a:t>
            </a:r>
          </a:p>
          <a:p>
            <a:pPr algn="ctr"/>
            <a:r>
              <a:rPr lang="en-AU" dirty="0" smtClean="0">
                <a:solidFill>
                  <a:srgbClr val="FF0000"/>
                </a:solidFill>
              </a:rPr>
              <a:t>termination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974237" y="1773732"/>
            <a:ext cx="582271" cy="31855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Oval 75"/>
          <p:cNvSpPr/>
          <p:nvPr/>
        </p:nvSpPr>
        <p:spPr>
          <a:xfrm>
            <a:off x="1974237" y="2158686"/>
            <a:ext cx="582271" cy="31855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Oval 76"/>
          <p:cNvSpPr/>
          <p:nvPr/>
        </p:nvSpPr>
        <p:spPr>
          <a:xfrm>
            <a:off x="1955865" y="2495203"/>
            <a:ext cx="582271" cy="31855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9" name="Elbow Connector 78"/>
          <p:cNvCxnSpPr/>
          <p:nvPr/>
        </p:nvCxnSpPr>
        <p:spPr>
          <a:xfrm>
            <a:off x="2736723" y="1933011"/>
            <a:ext cx="563199" cy="224154"/>
          </a:xfrm>
          <a:prstGeom prst="bentConnector3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flipV="1">
            <a:off x="2736722" y="2313221"/>
            <a:ext cx="563200" cy="396623"/>
          </a:xfrm>
          <a:prstGeom prst="bentConnector3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230837" y="1884877"/>
            <a:ext cx="1295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Need to be </a:t>
            </a:r>
          </a:p>
          <a:p>
            <a:pPr algn="ctr"/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Executed</a:t>
            </a:r>
            <a:endParaRPr lang="en-A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5020378" y="4856995"/>
            <a:ext cx="1196557" cy="11876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5170473" y="6044612"/>
                <a:ext cx="4165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473" y="6044612"/>
                <a:ext cx="416582" cy="430887"/>
              </a:xfrm>
              <a:prstGeom prst="rect">
                <a:avLst/>
              </a:prstGeom>
              <a:blipFill>
                <a:blip r:embed="rId19"/>
                <a:stretch>
                  <a:fillRect r="-985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 87"/>
              <p:cNvSpPr/>
              <p:nvPr/>
            </p:nvSpPr>
            <p:spPr>
              <a:xfrm>
                <a:off x="4949509" y="5142335"/>
                <a:ext cx="2172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509" y="5142335"/>
                <a:ext cx="217251" cy="369332"/>
              </a:xfrm>
              <a:prstGeom prst="rect">
                <a:avLst/>
              </a:prstGeom>
              <a:blipFill>
                <a:blip r:embed="rId20"/>
                <a:stretch>
                  <a:fillRect r="-5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/>
              <p:cNvSpPr/>
              <p:nvPr/>
            </p:nvSpPr>
            <p:spPr>
              <a:xfrm>
                <a:off x="5593469" y="5718769"/>
                <a:ext cx="2198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469" y="5718769"/>
                <a:ext cx="219813" cy="369332"/>
              </a:xfrm>
              <a:prstGeom prst="rect">
                <a:avLst/>
              </a:prstGeom>
              <a:blipFill>
                <a:blip r:embed="rId21"/>
                <a:stretch>
                  <a:fillRect r="-6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/>
              <p:cNvSpPr/>
              <p:nvPr/>
            </p:nvSpPr>
            <p:spPr>
              <a:xfrm>
                <a:off x="5793964" y="4998433"/>
                <a:ext cx="2198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964" y="4998433"/>
                <a:ext cx="219813" cy="369332"/>
              </a:xfrm>
              <a:prstGeom prst="rect">
                <a:avLst/>
              </a:prstGeom>
              <a:blipFill>
                <a:blip r:embed="rId22"/>
                <a:stretch>
                  <a:fillRect r="-594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ounded Rectangle 90"/>
          <p:cNvSpPr/>
          <p:nvPr/>
        </p:nvSpPr>
        <p:spPr>
          <a:xfrm>
            <a:off x="6765727" y="1335563"/>
            <a:ext cx="577460" cy="294227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6216935" y="1612074"/>
            <a:ext cx="548792" cy="440343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077703" y="2017442"/>
            <a:ext cx="1369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rgbClr val="7030A0"/>
                </a:solidFill>
              </a:rPr>
              <a:t>New higher bound </a:t>
            </a:r>
          </a:p>
          <a:p>
            <a:pPr algn="ctr"/>
            <a:r>
              <a:rPr lang="en-AU" dirty="0" smtClean="0">
                <a:solidFill>
                  <a:srgbClr val="7030A0"/>
                </a:solidFill>
              </a:rPr>
              <a:t>is found</a:t>
            </a:r>
          </a:p>
          <a:p>
            <a:pPr algn="ctr"/>
            <a:r>
              <a:rPr lang="en-AU" dirty="0" smtClean="0">
                <a:solidFill>
                  <a:srgbClr val="7030A0"/>
                </a:solidFill>
              </a:rPr>
              <a:t>I = 0.5</a:t>
            </a:r>
            <a:endParaRPr lang="en-AU" dirty="0">
              <a:solidFill>
                <a:srgbClr val="7030A0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4721290" y="0"/>
            <a:ext cx="37322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6"/>
              <p:cNvSpPr/>
              <p:nvPr/>
            </p:nvSpPr>
            <p:spPr>
              <a:xfrm>
                <a:off x="5422291" y="5287882"/>
                <a:ext cx="2198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291" y="5287882"/>
                <a:ext cx="219813" cy="369332"/>
              </a:xfrm>
              <a:prstGeom prst="rect">
                <a:avLst/>
              </a:prstGeom>
              <a:blipFill>
                <a:blip r:embed="rId23"/>
                <a:stretch>
                  <a:fillRect r="-594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Multiply 97"/>
          <p:cNvSpPr/>
          <p:nvPr/>
        </p:nvSpPr>
        <p:spPr>
          <a:xfrm>
            <a:off x="6275388" y="2642594"/>
            <a:ext cx="1228628" cy="256801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/>
          <p:cNvCxnSpPr/>
          <p:nvPr/>
        </p:nvCxnSpPr>
        <p:spPr>
          <a:xfrm flipH="1">
            <a:off x="6157926" y="3926599"/>
            <a:ext cx="579045" cy="0"/>
          </a:xfrm>
          <a:prstGeom prst="straightConnector1">
            <a:avLst/>
          </a:prstGeom>
          <a:ln w="349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906557" y="3237951"/>
            <a:ext cx="1669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rgbClr val="FF0000"/>
                </a:solidFill>
              </a:rPr>
              <a:t>Out of loop</a:t>
            </a:r>
          </a:p>
          <a:p>
            <a:pPr algn="ctr"/>
            <a:r>
              <a:rPr lang="en-AU" dirty="0" smtClean="0">
                <a:solidFill>
                  <a:srgbClr val="FF0000"/>
                </a:solidFill>
              </a:rPr>
              <a:t>Discard and back to iteration I 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8040576" y="0"/>
            <a:ext cx="37322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8295065" y="52078"/>
            <a:ext cx="1196557" cy="11876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>
                <a:off x="8445160" y="1239695"/>
                <a:ext cx="4165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160" y="1239695"/>
                <a:ext cx="416582" cy="430887"/>
              </a:xfrm>
              <a:prstGeom prst="rect">
                <a:avLst/>
              </a:prstGeom>
              <a:blipFill>
                <a:blip r:embed="rId24"/>
                <a:stretch>
                  <a:fillRect r="-797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/>
              <p:cNvSpPr/>
              <p:nvPr/>
            </p:nvSpPr>
            <p:spPr>
              <a:xfrm>
                <a:off x="8336534" y="166308"/>
                <a:ext cx="2172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534" y="166308"/>
                <a:ext cx="217251" cy="369332"/>
              </a:xfrm>
              <a:prstGeom prst="rect">
                <a:avLst/>
              </a:prstGeom>
              <a:blipFill>
                <a:blip r:embed="rId25"/>
                <a:stretch>
                  <a:fillRect r="-628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/>
              <p:cNvSpPr/>
              <p:nvPr/>
            </p:nvSpPr>
            <p:spPr>
              <a:xfrm>
                <a:off x="9068651" y="642055"/>
                <a:ext cx="2198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51" y="642055"/>
                <a:ext cx="219813" cy="369332"/>
              </a:xfrm>
              <a:prstGeom prst="rect">
                <a:avLst/>
              </a:prstGeom>
              <a:blipFill>
                <a:blip r:embed="rId26"/>
                <a:stretch>
                  <a:fillRect r="-6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/>
          <p:cNvSpPr/>
          <p:nvPr/>
        </p:nvSpPr>
        <p:spPr>
          <a:xfrm>
            <a:off x="8355594" y="4900484"/>
            <a:ext cx="1196557" cy="11876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8505689" y="6088101"/>
                <a:ext cx="4165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689" y="6088101"/>
                <a:ext cx="416582" cy="430887"/>
              </a:xfrm>
              <a:prstGeom prst="rect">
                <a:avLst/>
              </a:prstGeom>
              <a:blipFill>
                <a:blip r:embed="rId27"/>
                <a:stretch>
                  <a:fillRect r="-985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/>
              <p:cNvSpPr/>
              <p:nvPr/>
            </p:nvSpPr>
            <p:spPr>
              <a:xfrm>
                <a:off x="8397063" y="5014714"/>
                <a:ext cx="2172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063" y="5014714"/>
                <a:ext cx="217251" cy="369332"/>
              </a:xfrm>
              <a:prstGeom prst="rect">
                <a:avLst/>
              </a:prstGeom>
              <a:blipFill>
                <a:blip r:embed="rId28"/>
                <a:stretch>
                  <a:fillRect r="-6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/>
              <p:cNvSpPr/>
              <p:nvPr/>
            </p:nvSpPr>
            <p:spPr>
              <a:xfrm>
                <a:off x="8734059" y="5718769"/>
                <a:ext cx="2198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059" y="5718769"/>
                <a:ext cx="219813" cy="369332"/>
              </a:xfrm>
              <a:prstGeom prst="rect">
                <a:avLst/>
              </a:prstGeom>
              <a:blipFill>
                <a:blip r:embed="rId29"/>
                <a:stretch>
                  <a:fillRect r="-6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angle 110"/>
              <p:cNvSpPr/>
              <p:nvPr/>
            </p:nvSpPr>
            <p:spPr>
              <a:xfrm>
                <a:off x="9129180" y="5041922"/>
                <a:ext cx="2198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180" y="5041922"/>
                <a:ext cx="219813" cy="369332"/>
              </a:xfrm>
              <a:prstGeom prst="rect">
                <a:avLst/>
              </a:prstGeom>
              <a:blipFill>
                <a:blip r:embed="rId30"/>
                <a:stretch>
                  <a:fillRect r="-6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ectangle 111"/>
          <p:cNvSpPr/>
          <p:nvPr/>
        </p:nvSpPr>
        <p:spPr>
          <a:xfrm>
            <a:off x="9727458" y="2869377"/>
            <a:ext cx="1180024" cy="3376065"/>
          </a:xfrm>
          <a:prstGeom prst="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10907482" y="4098263"/>
            <a:ext cx="359444" cy="0"/>
          </a:xfrm>
          <a:prstGeom prst="straightConnector1">
            <a:avLst/>
          </a:prstGeom>
          <a:ln w="349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0972523" y="3905512"/>
            <a:ext cx="1165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solidFill>
                  <a:srgbClr val="FF0000"/>
                </a:solidFill>
              </a:rPr>
              <a:t>Early </a:t>
            </a:r>
          </a:p>
          <a:p>
            <a:pPr algn="ctr"/>
            <a:r>
              <a:rPr lang="en-AU" sz="1600" dirty="0" smtClean="0">
                <a:solidFill>
                  <a:srgbClr val="FF0000"/>
                </a:solidFill>
              </a:rPr>
              <a:t>termination</a:t>
            </a:r>
            <a:endParaRPr lang="en-AU" sz="1600" dirty="0">
              <a:solidFill>
                <a:srgbClr val="FF0000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10042616" y="1382866"/>
            <a:ext cx="582271" cy="31855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Oval 118"/>
          <p:cNvSpPr/>
          <p:nvPr/>
        </p:nvSpPr>
        <p:spPr>
          <a:xfrm>
            <a:off x="10021401" y="1754956"/>
            <a:ext cx="582271" cy="31855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Oval 119"/>
          <p:cNvSpPr/>
          <p:nvPr/>
        </p:nvSpPr>
        <p:spPr>
          <a:xfrm>
            <a:off x="10021401" y="2120330"/>
            <a:ext cx="582271" cy="31855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Oval 120"/>
          <p:cNvSpPr/>
          <p:nvPr/>
        </p:nvSpPr>
        <p:spPr>
          <a:xfrm>
            <a:off x="10025497" y="2488473"/>
            <a:ext cx="582271" cy="31855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2" name="Elbow Connector 121"/>
          <p:cNvCxnSpPr/>
          <p:nvPr/>
        </p:nvCxnSpPr>
        <p:spPr>
          <a:xfrm rot="10800000" flipV="1">
            <a:off x="9246021" y="1536444"/>
            <a:ext cx="599513" cy="437024"/>
          </a:xfrm>
          <a:prstGeom prst="bentConnector3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/>
          <p:nvPr/>
        </p:nvCxnSpPr>
        <p:spPr>
          <a:xfrm rot="10800000">
            <a:off x="9263426" y="2092291"/>
            <a:ext cx="577761" cy="570846"/>
          </a:xfrm>
          <a:prstGeom prst="bentConnector3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076841" y="1764533"/>
            <a:ext cx="1295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Need to be </a:t>
            </a:r>
          </a:p>
          <a:p>
            <a:pPr algn="ctr"/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Executed</a:t>
            </a:r>
            <a:endParaRPr lang="en-A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1" name="Wave 130"/>
          <p:cNvSpPr/>
          <p:nvPr/>
        </p:nvSpPr>
        <p:spPr>
          <a:xfrm>
            <a:off x="292513" y="1922267"/>
            <a:ext cx="1182419" cy="562618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2" name="TextBox 131"/>
          <p:cNvSpPr txBox="1"/>
          <p:nvPr/>
        </p:nvSpPr>
        <p:spPr>
          <a:xfrm>
            <a:off x="332113" y="2039159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Bound = 0.4</a:t>
            </a:r>
            <a:endParaRPr lang="en-AU" sz="1600" dirty="0"/>
          </a:p>
        </p:txBody>
      </p:sp>
      <p:sp>
        <p:nvSpPr>
          <p:cNvPr id="133" name="Wave 132"/>
          <p:cNvSpPr/>
          <p:nvPr/>
        </p:nvSpPr>
        <p:spPr>
          <a:xfrm>
            <a:off x="10915006" y="295722"/>
            <a:ext cx="1182419" cy="562618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4" name="TextBox 133"/>
          <p:cNvSpPr txBox="1"/>
          <p:nvPr/>
        </p:nvSpPr>
        <p:spPr>
          <a:xfrm>
            <a:off x="10954606" y="412614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Bound = 0.5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7701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11022</TotalTime>
  <Words>70</Words>
  <Application>Microsoft Office PowerPoint</Application>
  <PresentationFormat>Widescreen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Rischan Mafrur</dc:creator>
  <cp:lastModifiedBy>Rischan Mafrur</cp:lastModifiedBy>
  <cp:revision>148</cp:revision>
  <dcterms:created xsi:type="dcterms:W3CDTF">2018-05-18T10:51:51Z</dcterms:created>
  <dcterms:modified xsi:type="dcterms:W3CDTF">2018-08-21T14:09:22Z</dcterms:modified>
</cp:coreProperties>
</file>