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230432"/>
                  </p:ext>
                </p:extLst>
              </p:nvPr>
            </p:nvGraphicFramePr>
            <p:xfrm>
              <a:off x="555764" y="1564753"/>
              <a:ext cx="942700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430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230432"/>
                  </p:ext>
                </p:extLst>
              </p:nvPr>
            </p:nvGraphicFramePr>
            <p:xfrm>
              <a:off x="555764" y="1564753"/>
              <a:ext cx="942700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09836" r="-2581" b="-9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209836" r="-2581" b="-8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315000" r="-2581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408197" r="-2581" b="-6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516667" r="-2581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606557" r="-2581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859016" r="-2581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068852" r="-258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Oval 56"/>
          <p:cNvSpPr/>
          <p:nvPr/>
        </p:nvSpPr>
        <p:spPr>
          <a:xfrm>
            <a:off x="977178" y="421695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/>
          <p:cNvSpPr/>
          <p:nvPr/>
        </p:nvSpPr>
        <p:spPr>
          <a:xfrm>
            <a:off x="977177" y="439244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/>
          <p:cNvSpPr/>
          <p:nvPr/>
        </p:nvSpPr>
        <p:spPr>
          <a:xfrm>
            <a:off x="977177" y="458132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/>
          <p:cNvSpPr/>
          <p:nvPr/>
        </p:nvSpPr>
        <p:spPr>
          <a:xfrm>
            <a:off x="963325" y="5175687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/>
          <p:cNvSpPr/>
          <p:nvPr/>
        </p:nvSpPr>
        <p:spPr>
          <a:xfrm>
            <a:off x="963324" y="535118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1987605"/>
                  </p:ext>
                </p:extLst>
              </p:nvPr>
            </p:nvGraphicFramePr>
            <p:xfrm>
              <a:off x="1498464" y="1564753"/>
              <a:ext cx="1107878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878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 (Vi)</a:t>
                          </a:r>
                          <a:endParaRPr lang="en-AU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430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1987605"/>
                  </p:ext>
                </p:extLst>
              </p:nvPr>
            </p:nvGraphicFramePr>
            <p:xfrm>
              <a:off x="1498464" y="1564753"/>
              <a:ext cx="1107878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878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 (Vi)</a:t>
                          </a:r>
                          <a:endParaRPr lang="en-AU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109836" r="-2186" b="-9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209836" r="-2186" b="-8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315000" r="-2186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408197" r="-2186" b="-6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516667" r="-2186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606557" r="-2186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859016" r="-2186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1068852" r="-218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4" name="Oval 63"/>
          <p:cNvSpPr/>
          <p:nvPr/>
        </p:nvSpPr>
        <p:spPr>
          <a:xfrm>
            <a:off x="1919878" y="421695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1919877" y="439244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/>
          <p:cNvSpPr/>
          <p:nvPr/>
        </p:nvSpPr>
        <p:spPr>
          <a:xfrm>
            <a:off x="1919877" y="458132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/>
          <p:cNvSpPr/>
          <p:nvPr/>
        </p:nvSpPr>
        <p:spPr>
          <a:xfrm>
            <a:off x="1906025" y="5175687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1906024" y="535118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028" y="3317396"/>
            <a:ext cx="28575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6017" y="5990230"/>
                <a:ext cx="21627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𝑫𝒂𝒕𝒂</m:t>
                      </m:r>
                      <m:r>
                        <a:rPr lang="en-AU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𝑭𝒓𝒂𝒎𝒆</m:t>
                      </m:r>
                      <m:r>
                        <a:rPr lang="en-AU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𝑫𝑭</m:t>
                      </m:r>
                      <m:r>
                        <a:rPr lang="en-AU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1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7" y="5990230"/>
                <a:ext cx="216277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/>
          <p:nvPr/>
        </p:nvCxnSpPr>
        <p:spPr>
          <a:xfrm>
            <a:off x="2606342" y="3317396"/>
            <a:ext cx="1668833" cy="963746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8829" y="556681"/>
                <a:ext cx="52961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 smtClean="0"/>
                  <a:t>To get the importance score of view, the function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𝒈𝒆𝒕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𝒔𝒄𝒐𝒓𝒆</m:t>
                    </m:r>
                    <m:d>
                      <m:dPr>
                        <m:ctrlPr>
                          <a:rPr lang="en-AU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𝑽𝒊</m:t>
                        </m:r>
                      </m:e>
                    </m:d>
                  </m:oMath>
                </a14:m>
                <a:r>
                  <a:rPr lang="en-AU" sz="2000" dirty="0" smtClean="0"/>
                  <a:t> will refer to this Data Frame </a:t>
                </a:r>
                <a:endParaRPr lang="en-AU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9" y="556681"/>
                <a:ext cx="5296110" cy="707886"/>
              </a:xfrm>
              <a:prstGeom prst="rect">
                <a:avLst/>
              </a:prstGeom>
              <a:blipFill>
                <a:blip r:embed="rId6"/>
                <a:stretch>
                  <a:fillRect l="-690" t="-4310" r="-1611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2667" y="659766"/>
                <a:ext cx="546630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000" dirty="0" smtClean="0"/>
                  <a:t>While </a:t>
                </a:r>
                <a14:m>
                  <m:oMath xmlns:m="http://schemas.openxmlformats.org/officeDocument/2006/math"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𝒈𝒆𝒕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AU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𝒔𝒄𝒐𝒓𝒆</m:t>
                    </m:r>
                    <m:d>
                      <m:dPr>
                        <m:ctrlPr>
                          <a:rPr lang="en-AU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𝑽𝒊</m:t>
                        </m:r>
                      </m:e>
                    </m:d>
                  </m:oMath>
                </a14:m>
                <a:r>
                  <a:rPr lang="en-AU" sz="2000" dirty="0" smtClean="0"/>
                  <a:t> </a:t>
                </a:r>
                <a:r>
                  <a:rPr lang="en-AU" sz="2000" dirty="0" smtClean="0"/>
                  <a:t>finds </a:t>
                </a:r>
                <a:endParaRPr lang="en-AU" sz="2000" dirty="0" smtClean="0"/>
              </a:p>
              <a:p>
                <a:pPr algn="ctr"/>
                <a:r>
                  <a:rPr lang="en-AU" sz="2000" dirty="0" smtClean="0"/>
                  <a:t>the importance score of view is unknown, </a:t>
                </a:r>
              </a:p>
              <a:p>
                <a:pPr algn="ctr"/>
                <a:r>
                  <a:rPr lang="en-AU" sz="2000" dirty="0"/>
                  <a:t>t</a:t>
                </a:r>
                <a:r>
                  <a:rPr lang="en-AU" sz="2000" dirty="0" smtClean="0"/>
                  <a:t>hen query view will be executed. </a:t>
                </a:r>
              </a:p>
              <a:p>
                <a:pPr algn="ctr"/>
                <a:r>
                  <a:rPr lang="en-AU" sz="2000" dirty="0"/>
                  <a:t>t</a:t>
                </a:r>
                <a:r>
                  <a:rPr lang="en-AU" sz="2000" dirty="0" smtClean="0"/>
                  <a:t>he importance score will be stored to Data Frame </a:t>
                </a:r>
              </a:p>
              <a:p>
                <a:pPr algn="ctr"/>
                <a:r>
                  <a:rPr lang="en-AU" sz="2000" dirty="0"/>
                  <a:t>a</a:t>
                </a:r>
                <a:r>
                  <a:rPr lang="en-AU" sz="2000" dirty="0" smtClean="0"/>
                  <a:t>nd </a:t>
                </a:r>
                <a:r>
                  <a:rPr lang="en-AU" sz="2000" dirty="0" smtClean="0"/>
                  <a:t>returned to the function.  </a:t>
                </a:r>
                <a:endParaRPr lang="en-AU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67" y="659766"/>
                <a:ext cx="5466305" cy="1631216"/>
              </a:xfrm>
              <a:prstGeom prst="rect">
                <a:avLst/>
              </a:prstGeom>
              <a:blipFill>
                <a:blip r:embed="rId7"/>
                <a:stretch>
                  <a:fillRect l="-669" t="-1866" r="-669" b="-55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074784" y="6332441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Database</a:t>
            </a:r>
            <a:endParaRPr lang="en-A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15279" y="3317396"/>
            <a:ext cx="46568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 smtClean="0"/>
              <a:t>In the end of running,  the number of </a:t>
            </a:r>
          </a:p>
          <a:p>
            <a:pPr algn="ctr"/>
            <a:r>
              <a:rPr lang="en-AU" sz="2000" dirty="0" smtClean="0"/>
              <a:t>executed views and unexecuted views </a:t>
            </a:r>
          </a:p>
          <a:p>
            <a:pPr algn="ctr"/>
            <a:r>
              <a:rPr lang="en-AU" sz="2000" dirty="0" smtClean="0"/>
              <a:t>in this Data Frame are counted</a:t>
            </a:r>
          </a:p>
          <a:p>
            <a:pPr algn="ctr"/>
            <a:endParaRPr lang="en-AU" sz="2000" dirty="0" smtClean="0"/>
          </a:p>
          <a:p>
            <a:pPr algn="ctr"/>
            <a:r>
              <a:rPr lang="en-AU" sz="2000" dirty="0" smtClean="0"/>
              <a:t>As a result, the </a:t>
            </a:r>
            <a:r>
              <a:rPr lang="en-AU" sz="2000" b="1" dirty="0" smtClean="0">
                <a:solidFill>
                  <a:srgbClr val="FF0000"/>
                </a:solidFill>
              </a:rPr>
              <a:t>number of pruned queries </a:t>
            </a:r>
          </a:p>
          <a:p>
            <a:pPr algn="ctr"/>
            <a:r>
              <a:rPr lang="en-AU" sz="2000" b="1" dirty="0" smtClean="0">
                <a:solidFill>
                  <a:srgbClr val="FF0000"/>
                </a:solidFill>
              </a:rPr>
              <a:t>can </a:t>
            </a:r>
            <a:r>
              <a:rPr lang="en-AU" sz="2000" b="1" smtClean="0">
                <a:solidFill>
                  <a:srgbClr val="FF0000"/>
                </a:solidFill>
              </a:rPr>
              <a:t>be </a:t>
            </a:r>
            <a:r>
              <a:rPr lang="en-AU" sz="2000" b="1" smtClean="0">
                <a:solidFill>
                  <a:srgbClr val="FF0000"/>
                </a:solidFill>
              </a:rPr>
              <a:t>known</a:t>
            </a:r>
            <a:endParaRPr lang="en-AU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10912</TotalTime>
  <Words>71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117</cp:revision>
  <dcterms:created xsi:type="dcterms:W3CDTF">2018-05-18T10:51:51Z</dcterms:created>
  <dcterms:modified xsi:type="dcterms:W3CDTF">2018-08-21T12:13:21Z</dcterms:modified>
</cp:coreProperties>
</file>