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8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6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1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0BFD-5608-4F22-A047-776EBFDB86C9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55100" y="263047"/>
            <a:ext cx="2104373" cy="601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Time Dimension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43410" y="1367425"/>
            <a:ext cx="1440492" cy="601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Year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43410" y="3249461"/>
            <a:ext cx="1440492" cy="601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Month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43410" y="4302692"/>
            <a:ext cx="1440492" cy="601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Week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43410" y="5444646"/>
            <a:ext cx="1440492" cy="601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Day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43410" y="2332450"/>
            <a:ext cx="1440492" cy="601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Quarter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04761" y="263047"/>
            <a:ext cx="2104373" cy="601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Location Dimension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93071" y="1303748"/>
            <a:ext cx="1440492" cy="601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Country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93071" y="3430045"/>
            <a:ext cx="1440492" cy="601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City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93071" y="4561562"/>
            <a:ext cx="1440492" cy="601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District 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8959" y="2332450"/>
            <a:ext cx="1588716" cy="601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State/Province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3" idx="2"/>
          </p:cNvCxnSpPr>
          <p:nvPr/>
        </p:nvCxnSpPr>
        <p:spPr>
          <a:xfrm flipH="1">
            <a:off x="3507286" y="864296"/>
            <a:ext cx="1" cy="400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507286" y="1968674"/>
            <a:ext cx="1" cy="400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507286" y="2870811"/>
            <a:ext cx="1" cy="400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507285" y="3850710"/>
            <a:ext cx="1" cy="400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507285" y="4973877"/>
            <a:ext cx="1" cy="400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331898" y="860123"/>
            <a:ext cx="1" cy="400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356947" y="1932138"/>
            <a:ext cx="1" cy="400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356947" y="2991372"/>
            <a:ext cx="1" cy="400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377830" y="4069134"/>
            <a:ext cx="1" cy="400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10920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135</cp:revision>
  <dcterms:created xsi:type="dcterms:W3CDTF">2018-05-18T10:51:51Z</dcterms:created>
  <dcterms:modified xsi:type="dcterms:W3CDTF">2018-12-19T01:05:58Z</dcterms:modified>
</cp:coreProperties>
</file>