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2.emf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70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1.emf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18813"/>
              </p:ext>
            </p:extLst>
          </p:nvPr>
        </p:nvGraphicFramePr>
        <p:xfrm>
          <a:off x="1352694" y="1229649"/>
          <a:ext cx="14382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Worksheet" r:id="rId3" imgW="1438402" imgH="4010192" progId="Excel.Sheet.12">
                  <p:embed/>
                </p:oleObj>
              </mc:Choice>
              <mc:Fallback>
                <p:oleObj name="Worksheet" r:id="rId3" imgW="1438402" imgH="40101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694" y="1229649"/>
                        <a:ext cx="143827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790421" y="1559149"/>
            <a:ext cx="325495" cy="303156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15317" y="2365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60124" y="2480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24" y="248036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128812" y="62455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12" y="624552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18569" y="3157481"/>
            <a:ext cx="1538726" cy="22093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7529" y="4391933"/>
            <a:ext cx="44636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4727" y="4262173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64530" y="5457607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709337" y="5469044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37" y="5469044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1872648" y="592053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8" y="5920537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2128981" y="553059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981" y="5530599"/>
                <a:ext cx="140951" cy="307777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/>
          <p:cNvCxnSpPr/>
          <p:nvPr/>
        </p:nvCxnSpPr>
        <p:spPr>
          <a:xfrm flipV="1">
            <a:off x="2816812" y="2397004"/>
            <a:ext cx="293613" cy="286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41346" y="1815784"/>
            <a:ext cx="1075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A number of views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are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executed based on PI</a:t>
            </a:r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1352146" y="6275321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46" y="6275321"/>
                <a:ext cx="13732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42412"/>
              </p:ext>
            </p:extLst>
          </p:nvPr>
        </p:nvGraphicFramePr>
        <p:xfrm>
          <a:off x="4076895" y="1168515"/>
          <a:ext cx="143827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Worksheet" r:id="rId11" imgW="1438402" imgH="3819396" progId="Excel.Sheet.12">
                  <p:embed/>
                </p:oleObj>
              </mc:Choice>
              <mc:Fallback>
                <p:oleObj name="Worksheet" r:id="rId11" imgW="1438402" imgH="3819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6895" y="1168515"/>
                        <a:ext cx="1438275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4016459" y="2126361"/>
            <a:ext cx="1538726" cy="293608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55185" y="3358342"/>
            <a:ext cx="330237" cy="247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45637" y="3157481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535192" y="2365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4579999" y="2480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99" y="248036"/>
                <a:ext cx="139309" cy="307777"/>
              </a:xfrm>
              <a:prstGeom prst="rect">
                <a:avLst/>
              </a:prstGeom>
              <a:blipFill>
                <a:blip r:embed="rId13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734997" y="69952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997" y="699529"/>
                <a:ext cx="140951" cy="307777"/>
              </a:xfrm>
              <a:prstGeom prst="rect">
                <a:avLst/>
              </a:prstGeom>
              <a:blipFill>
                <a:blip r:embed="rId14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999643" y="30959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43" y="309591"/>
                <a:ext cx="140951" cy="307777"/>
              </a:xfrm>
              <a:prstGeom prst="rect">
                <a:avLst/>
              </a:prstGeom>
              <a:blipFill>
                <a:blip r:embed="rId15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4373322" y="5457606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4418129" y="5469043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9" y="5469043"/>
                <a:ext cx="139309" cy="307777"/>
              </a:xfrm>
              <a:prstGeom prst="rect">
                <a:avLst/>
              </a:prstGeom>
              <a:blipFill>
                <a:blip r:embed="rId16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4799838" y="588273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8" y="5882738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4810177" y="5480713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77" y="5480713"/>
                <a:ext cx="140951" cy="307777"/>
              </a:xfrm>
              <a:prstGeom prst="rect">
                <a:avLst/>
              </a:prstGeom>
              <a:blipFill>
                <a:blip r:embed="rId15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4390533" y="5852606"/>
                <a:ext cx="2843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33" y="5852606"/>
                <a:ext cx="284384" cy="307777"/>
              </a:xfrm>
              <a:prstGeom prst="rect">
                <a:avLst/>
              </a:prstGeom>
              <a:blipFill>
                <a:blip r:embed="rId17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4076895" y="6275321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95" y="6275321"/>
                <a:ext cx="13732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Wave 132"/>
          <p:cNvSpPr/>
          <p:nvPr/>
        </p:nvSpPr>
        <p:spPr>
          <a:xfrm>
            <a:off x="2615358" y="5657792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extBox 133"/>
          <p:cNvSpPr txBox="1"/>
          <p:nvPr/>
        </p:nvSpPr>
        <p:spPr>
          <a:xfrm>
            <a:off x="2584245" y="578353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35" name="Wave 134"/>
          <p:cNvSpPr/>
          <p:nvPr/>
        </p:nvSpPr>
        <p:spPr>
          <a:xfrm>
            <a:off x="5439970" y="5665692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6" name="TextBox 135"/>
          <p:cNvSpPr txBox="1"/>
          <p:nvPr/>
        </p:nvSpPr>
        <p:spPr>
          <a:xfrm>
            <a:off x="5408857" y="579143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758819" y="2462115"/>
            <a:ext cx="385018" cy="53387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75650" y="2848873"/>
                <a:ext cx="4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50" y="2848873"/>
                <a:ext cx="4336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Wave 79"/>
          <p:cNvSpPr/>
          <p:nvPr/>
        </p:nvSpPr>
        <p:spPr>
          <a:xfrm>
            <a:off x="2658337" y="507367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11971" y="599467"/>
                <a:ext cx="922112" cy="295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Bound =</a:t>
                </a:r>
                <a14:m>
                  <m:oMath xmlns:m="http://schemas.openxmlformats.org/officeDocument/2006/math">
                    <m:r>
                      <a:rPr lang="en-AU" sz="12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AU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71" y="599467"/>
                <a:ext cx="922112" cy="295017"/>
              </a:xfrm>
              <a:prstGeom prst="rect">
                <a:avLst/>
              </a:prstGeom>
              <a:blipFill>
                <a:blip r:embed="rId20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-338658" y="2919014"/>
                <a:ext cx="2794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8658" y="2919014"/>
                <a:ext cx="2794996" cy="338554"/>
              </a:xfrm>
              <a:prstGeom prst="rect">
                <a:avLst/>
              </a:prstGeom>
              <a:blipFill>
                <a:blip r:embed="rId21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32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Worksheet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220</cp:revision>
  <dcterms:created xsi:type="dcterms:W3CDTF">2018-05-18T10:51:51Z</dcterms:created>
  <dcterms:modified xsi:type="dcterms:W3CDTF">2018-11-09T04:22:41Z</dcterms:modified>
</cp:coreProperties>
</file>