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8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6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1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0BFD-5608-4F22-A047-776EBFDB86C9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90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24" Type="http://schemas.openxmlformats.org/officeDocument/2006/relationships/image" Target="../media/image190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2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1.emf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856830"/>
              </p:ext>
            </p:extLst>
          </p:nvPr>
        </p:nvGraphicFramePr>
        <p:xfrm>
          <a:off x="1553021" y="1151889"/>
          <a:ext cx="1438275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Worksheet" r:id="rId3" imgW="1438402" imgH="3628948" progId="Excel.Sheet.12">
                  <p:embed/>
                </p:oleObj>
              </mc:Choice>
              <mc:Fallback>
                <p:oleObj name="Worksheet" r:id="rId3" imgW="1438402" imgH="36289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3021" y="1151889"/>
                        <a:ext cx="1438275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705983"/>
              </p:ext>
            </p:extLst>
          </p:nvPr>
        </p:nvGraphicFramePr>
        <p:xfrm>
          <a:off x="4281675" y="1151889"/>
          <a:ext cx="1438275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Worksheet" r:id="rId5" imgW="1438402" imgH="3438499" progId="Excel.Sheet.12">
                  <p:embed/>
                </p:oleObj>
              </mc:Choice>
              <mc:Fallback>
                <p:oleObj name="Worksheet" r:id="rId5" imgW="1438402" imgH="34384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1675" y="1151889"/>
                        <a:ext cx="1438275" cy="343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Rectangle 83"/>
          <p:cNvSpPr/>
          <p:nvPr/>
        </p:nvSpPr>
        <p:spPr>
          <a:xfrm>
            <a:off x="1431164" y="1542523"/>
            <a:ext cx="1632973" cy="332873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043910" y="2773236"/>
            <a:ext cx="350464" cy="127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98009" y="2573643"/>
            <a:ext cx="98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Early </a:t>
            </a:r>
          </a:p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termination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195838" y="1773355"/>
            <a:ext cx="1632973" cy="281705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08584" y="3004068"/>
            <a:ext cx="350464" cy="127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899518" y="2808655"/>
            <a:ext cx="98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Early </a:t>
            </a:r>
          </a:p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termination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899652" y="231703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1944459" y="243140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459" y="243140"/>
                <a:ext cx="139309" cy="307777"/>
              </a:xfrm>
              <a:prstGeom prst="rect">
                <a:avLst/>
              </a:prstGeom>
              <a:blipFill>
                <a:blip r:embed="rId7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2326168" y="656835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168" y="656835"/>
                <a:ext cx="140951" cy="307777"/>
              </a:xfrm>
              <a:prstGeom prst="rect">
                <a:avLst/>
              </a:prstGeom>
              <a:blipFill>
                <a:blip r:embed="rId8"/>
                <a:stretch>
                  <a:fillRect r="-1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2336507" y="254810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507" y="254810"/>
                <a:ext cx="140951" cy="307777"/>
              </a:xfrm>
              <a:prstGeom prst="rect">
                <a:avLst/>
              </a:prstGeom>
              <a:blipFill>
                <a:blip r:embed="rId9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1916863" y="626703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863" y="626703"/>
                <a:ext cx="140951" cy="307777"/>
              </a:xfrm>
              <a:prstGeom prst="rect">
                <a:avLst/>
              </a:prstGeom>
              <a:blipFill>
                <a:blip r:embed="rId10"/>
                <a:stretch>
                  <a:fillRect r="-1541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>
          <a:xfrm>
            <a:off x="1952871" y="5017028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1997678" y="5028465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678" y="5028465"/>
                <a:ext cx="139309" cy="307777"/>
              </a:xfrm>
              <a:prstGeom prst="rect">
                <a:avLst/>
              </a:prstGeom>
              <a:blipFill>
                <a:blip r:embed="rId11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2379387" y="5442160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87" y="5442160"/>
                <a:ext cx="140951" cy="307777"/>
              </a:xfrm>
              <a:prstGeom prst="rect">
                <a:avLst/>
              </a:prstGeom>
              <a:blipFill>
                <a:blip r:embed="rId12"/>
                <a:stretch>
                  <a:fillRect r="-1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2389726" y="5040135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726" y="5040135"/>
                <a:ext cx="140951" cy="307777"/>
              </a:xfrm>
              <a:prstGeom prst="rect">
                <a:avLst/>
              </a:prstGeom>
              <a:blipFill>
                <a:blip r:embed="rId13"/>
                <a:stretch>
                  <a:fillRect r="-1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1970082" y="5412028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082" y="5412028"/>
                <a:ext cx="140951" cy="307777"/>
              </a:xfrm>
              <a:prstGeom prst="rect">
                <a:avLst/>
              </a:prstGeom>
              <a:blipFill>
                <a:blip r:embed="rId14"/>
                <a:stretch>
                  <a:fillRect r="-1608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2200260" y="5243908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60" y="5243908"/>
                <a:ext cx="140951" cy="307777"/>
              </a:xfrm>
              <a:prstGeom prst="rect">
                <a:avLst/>
              </a:prstGeom>
              <a:blipFill>
                <a:blip r:embed="rId15"/>
                <a:stretch>
                  <a:fillRect r="-1086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/>
          <p:cNvSpPr/>
          <p:nvPr/>
        </p:nvSpPr>
        <p:spPr>
          <a:xfrm>
            <a:off x="4762001" y="4968617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4743066" y="5012426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066" y="5012426"/>
                <a:ext cx="139309" cy="307777"/>
              </a:xfrm>
              <a:prstGeom prst="rect">
                <a:avLst/>
              </a:prstGeom>
              <a:blipFill>
                <a:blip r:embed="rId16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5045084" y="5443777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084" y="5443777"/>
                <a:ext cx="140951" cy="307777"/>
              </a:xfrm>
              <a:prstGeom prst="rect">
                <a:avLst/>
              </a:prstGeom>
              <a:blipFill>
                <a:blip r:embed="rId17"/>
                <a:stretch>
                  <a:fillRect r="-1608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5179921" y="4924429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921" y="4924429"/>
                <a:ext cx="140951" cy="307777"/>
              </a:xfrm>
              <a:prstGeom prst="rect">
                <a:avLst/>
              </a:prstGeom>
              <a:blipFill>
                <a:blip r:embed="rId18"/>
                <a:stretch>
                  <a:fillRect r="-913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4779212" y="5363617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212" y="5363617"/>
                <a:ext cx="140951" cy="307777"/>
              </a:xfrm>
              <a:prstGeom prst="rect">
                <a:avLst/>
              </a:prstGeom>
              <a:blipFill>
                <a:blip r:embed="rId19"/>
                <a:stretch>
                  <a:fillRect r="-1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4990961" y="5104251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961" y="5104251"/>
                <a:ext cx="140951" cy="307777"/>
              </a:xfrm>
              <a:prstGeom prst="rect">
                <a:avLst/>
              </a:prstGeom>
              <a:blipFill>
                <a:blip r:embed="rId20"/>
                <a:stretch>
                  <a:fillRect r="-1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5202766" y="5268271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766" y="5268271"/>
                <a:ext cx="140951" cy="307777"/>
              </a:xfrm>
              <a:prstGeom prst="rect">
                <a:avLst/>
              </a:prstGeom>
              <a:blipFill>
                <a:blip r:embed="rId21"/>
                <a:stretch>
                  <a:fillRect r="-1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1690876" y="5834743"/>
                <a:ext cx="1373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AU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76" y="5834743"/>
                <a:ext cx="137326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4564804" y="5828971"/>
                <a:ext cx="1373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AU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804" y="5828971"/>
                <a:ext cx="137326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Wave 136"/>
          <p:cNvSpPr/>
          <p:nvPr/>
        </p:nvSpPr>
        <p:spPr>
          <a:xfrm>
            <a:off x="3059642" y="5172260"/>
            <a:ext cx="862893" cy="5101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8" name="TextBox 137"/>
          <p:cNvSpPr txBox="1"/>
          <p:nvPr/>
        </p:nvSpPr>
        <p:spPr>
          <a:xfrm>
            <a:off x="3028529" y="5297999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Bound = 0.4</a:t>
            </a:r>
            <a:endParaRPr lang="en-AU" sz="1200" dirty="0"/>
          </a:p>
        </p:txBody>
      </p:sp>
      <p:sp>
        <p:nvSpPr>
          <p:cNvPr id="142" name="Wave 141"/>
          <p:cNvSpPr/>
          <p:nvPr/>
        </p:nvSpPr>
        <p:spPr>
          <a:xfrm>
            <a:off x="5824021" y="5086614"/>
            <a:ext cx="862893" cy="5101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3" name="TextBox 142"/>
          <p:cNvSpPr txBox="1"/>
          <p:nvPr/>
        </p:nvSpPr>
        <p:spPr>
          <a:xfrm>
            <a:off x="5789515" y="521235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Bound = 0.6</a:t>
            </a:r>
            <a:endParaRPr lang="en-AU" sz="1200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688299" y="1576440"/>
            <a:ext cx="220983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5890255" y="1322703"/>
                <a:ext cx="684739" cy="502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 smtClean="0"/>
                  <a:t>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AU" sz="1200" dirty="0" smtClean="0"/>
                  <a:t> </a:t>
                </a:r>
              </a:p>
              <a:p>
                <a:r>
                  <a:rPr lang="en-AU" sz="1200" dirty="0" smtClean="0"/>
                  <a:t>is found</a:t>
                </a:r>
                <a:endParaRPr lang="en-AU" sz="12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255" y="1322703"/>
                <a:ext cx="684739" cy="502510"/>
              </a:xfrm>
              <a:prstGeom prst="rect">
                <a:avLst/>
              </a:prstGeom>
              <a:blipFill>
                <a:blip r:embed="rId2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/>
          <p:cNvSpPr/>
          <p:nvPr/>
        </p:nvSpPr>
        <p:spPr>
          <a:xfrm>
            <a:off x="4617880" y="254810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4662687" y="266247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687" y="266247"/>
                <a:ext cx="139309" cy="307777"/>
              </a:xfrm>
              <a:prstGeom prst="rect">
                <a:avLst/>
              </a:prstGeom>
              <a:blipFill>
                <a:blip r:embed="rId7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5044396" y="679942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96" y="679942"/>
                <a:ext cx="140951" cy="307777"/>
              </a:xfrm>
              <a:prstGeom prst="rect">
                <a:avLst/>
              </a:prstGeom>
              <a:blipFill>
                <a:blip r:embed="rId25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5054735" y="277917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735" y="277917"/>
                <a:ext cx="140951" cy="307777"/>
              </a:xfrm>
              <a:prstGeom prst="rect">
                <a:avLst/>
              </a:prstGeom>
              <a:blipFill>
                <a:blip r:embed="rId9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4635091" y="649810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091" y="649810"/>
                <a:ext cx="140951" cy="307777"/>
              </a:xfrm>
              <a:prstGeom prst="rect">
                <a:avLst/>
              </a:prstGeom>
              <a:blipFill>
                <a:blip r:embed="rId26"/>
                <a:stretch>
                  <a:fillRect r="-1608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4865269" y="481690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69" y="481690"/>
                <a:ext cx="140951" cy="307777"/>
              </a:xfrm>
              <a:prstGeom prst="rect">
                <a:avLst/>
              </a:prstGeom>
              <a:blipFill>
                <a:blip r:embed="rId27"/>
                <a:stretch>
                  <a:fillRect r="-1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 rot="16200000">
                <a:off x="-199967" y="3037613"/>
                <a:ext cx="27949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𝐿𝑖𝑠𝑡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𝑠𝑜𝑟𝑡𝑒𝑑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𝑠𝑒𝑡𝐷𝑖𝑠𝑡</m:t>
                      </m:r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99967" y="3037613"/>
                <a:ext cx="2794996" cy="338554"/>
              </a:xfrm>
              <a:prstGeom prst="rect">
                <a:avLst/>
              </a:prstGeom>
              <a:blipFill>
                <a:blip r:embed="rId28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3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6223</TotalTime>
  <Words>22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Worksheet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221</cp:revision>
  <dcterms:created xsi:type="dcterms:W3CDTF">2018-05-18T10:51:51Z</dcterms:created>
  <dcterms:modified xsi:type="dcterms:W3CDTF">2018-11-09T04:27:11Z</dcterms:modified>
</cp:coreProperties>
</file>