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13/11/2018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451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13/11/2018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489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13/11/2018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195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13/11/2018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367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13/11/2018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12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13/11/2018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102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13/11/2018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225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13/11/2018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169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13/11/2018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512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13/11/2018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941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13/11/2018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21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F0BFD-5608-4F22-A047-776EBFDB86C9}" type="datetimeFigureOut">
              <a:rPr lang="en-AU" smtClean="0"/>
              <a:t>13/11/2018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036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986042" y="606829"/>
            <a:ext cx="24939" cy="5228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998511" y="5833112"/>
            <a:ext cx="6799942" cy="51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19541" y="688181"/>
            <a:ext cx="132744" cy="1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919541" y="1517288"/>
            <a:ext cx="132744" cy="1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918589" y="2616041"/>
            <a:ext cx="132744" cy="1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932139" y="4237868"/>
            <a:ext cx="132744" cy="1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245239" y="418876"/>
                <a:ext cx="583685" cy="538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9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9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AU" sz="29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AU" sz="29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239" y="418876"/>
                <a:ext cx="583685" cy="5386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 flipV="1">
            <a:off x="1932139" y="3640887"/>
            <a:ext cx="132744" cy="1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31449" y="5772072"/>
            <a:ext cx="1948" cy="129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061449" y="5772072"/>
            <a:ext cx="1948" cy="129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935709" y="5772072"/>
            <a:ext cx="1948" cy="129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052285" y="688181"/>
            <a:ext cx="408276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798453" y="5772072"/>
            <a:ext cx="1948" cy="129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98055" y="688181"/>
            <a:ext cx="5715" cy="368041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460561" y="4339162"/>
            <a:ext cx="4486578" cy="286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6943113" y="3650152"/>
            <a:ext cx="4026" cy="69807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931683" y="3650152"/>
            <a:ext cx="175095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09899" y="5900384"/>
            <a:ext cx="13739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 smtClean="0"/>
              <a:t>Iteration 2</a:t>
            </a:r>
            <a:endParaRPr lang="en-AU" sz="2200" dirty="0"/>
          </a:p>
        </p:txBody>
      </p:sp>
      <p:sp>
        <p:nvSpPr>
          <p:cNvPr id="47" name="TextBox 46"/>
          <p:cNvSpPr txBox="1"/>
          <p:nvPr/>
        </p:nvSpPr>
        <p:spPr>
          <a:xfrm>
            <a:off x="2007165" y="5896575"/>
            <a:ext cx="13739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 smtClean="0"/>
              <a:t>Iteration 1</a:t>
            </a:r>
            <a:endParaRPr lang="en-AU" sz="2200" dirty="0"/>
          </a:p>
        </p:txBody>
      </p:sp>
      <p:sp>
        <p:nvSpPr>
          <p:cNvPr id="48" name="TextBox 47"/>
          <p:cNvSpPr txBox="1"/>
          <p:nvPr/>
        </p:nvSpPr>
        <p:spPr>
          <a:xfrm>
            <a:off x="5355399" y="5904674"/>
            <a:ext cx="13739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 smtClean="0"/>
              <a:t>Iteration 3</a:t>
            </a:r>
            <a:endParaRPr lang="en-AU" sz="2200" dirty="0"/>
          </a:p>
        </p:txBody>
      </p:sp>
      <p:sp>
        <p:nvSpPr>
          <p:cNvPr id="49" name="TextBox 48"/>
          <p:cNvSpPr txBox="1"/>
          <p:nvPr/>
        </p:nvSpPr>
        <p:spPr>
          <a:xfrm>
            <a:off x="7268019" y="5927534"/>
            <a:ext cx="13739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 smtClean="0"/>
              <a:t>Iteration 4</a:t>
            </a:r>
            <a:endParaRPr lang="en-AU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226522" y="3958755"/>
                <a:ext cx="755335" cy="538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900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en-AU" sz="29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522" y="3958755"/>
                <a:ext cx="755335" cy="53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211960" y="3440514"/>
                <a:ext cx="755335" cy="538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900" b="0" i="1" smtClean="0">
                          <a:latin typeface="Cambria Math" panose="02040503050406030204" pitchFamily="18" charset="0"/>
                        </a:rPr>
                        <m:t>0.6</m:t>
                      </m:r>
                    </m:oMath>
                  </m:oMathPara>
                </a14:m>
                <a:endParaRPr lang="en-AU" sz="29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960" y="3440514"/>
                <a:ext cx="755335" cy="5386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2276313" y="303199"/>
                <a:ext cx="152971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𝑡h𝑒𝑜𝑟𝑒𝑡𝑖𝑐𝑎𝑙</m:t>
                      </m:r>
                    </m:oMath>
                  </m:oMathPara>
                </a14:m>
                <a:endParaRPr lang="en-AU" sz="20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𝑏𝑜𝑢𝑛𝑑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313" y="303199"/>
                <a:ext cx="1529713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2131384" y="4220414"/>
                <a:ext cx="674159" cy="502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bar>
                        </m:e>
                        <m:sub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𝑎𝑢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384" y="4220414"/>
                <a:ext cx="674159" cy="5027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943113" y="3701378"/>
                <a:ext cx="18575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h𝑖𝑔h𝑒𝑟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𝑏𝑜𝑢𝑛𝑑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0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𝑓𝑜𝑢𝑛𝑑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h𝑒𝑟𝑒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113" y="3701378"/>
                <a:ext cx="1857560" cy="707886"/>
              </a:xfrm>
              <a:prstGeom prst="rect">
                <a:avLst/>
              </a:prstGeom>
              <a:blipFill>
                <a:blip r:embed="rId7"/>
                <a:stretch>
                  <a:fillRect b="-77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944266" y="4632865"/>
                <a:ext cx="14185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lang="en-AU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𝑏𝑜𝑢𝑛𝑑</m:t>
                      </m:r>
                      <m:r>
                        <a:rPr lang="en-AU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266" y="4632865"/>
                <a:ext cx="141859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8611238" y="3410940"/>
                <a:ext cx="6561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𝑎𝑢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238" y="3410940"/>
                <a:ext cx="65614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564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5184</TotalTime>
  <Words>25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Rischan Mafrur</dc:creator>
  <cp:lastModifiedBy>Rischan Mafrur</cp:lastModifiedBy>
  <cp:revision>170</cp:revision>
  <dcterms:created xsi:type="dcterms:W3CDTF">2018-05-18T10:51:51Z</dcterms:created>
  <dcterms:modified xsi:type="dcterms:W3CDTF">2018-11-13T01:41:32Z</dcterms:modified>
</cp:coreProperties>
</file>