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851703"/>
                  </p:ext>
                </p:extLst>
              </p:nvPr>
            </p:nvGraphicFramePr>
            <p:xfrm>
              <a:off x="3182586" y="65035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851703"/>
                  </p:ext>
                </p:extLst>
              </p:nvPr>
            </p:nvGraphicFramePr>
            <p:xfrm>
              <a:off x="3182586" y="65035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9836" r="-2581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209836" r="-2581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315000" r="-2581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408197" r="-2581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516667" r="-2581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606557" r="-2581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859016" r="-2581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68852" r="-258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Oval 56"/>
          <p:cNvSpPr/>
          <p:nvPr/>
        </p:nvSpPr>
        <p:spPr>
          <a:xfrm>
            <a:off x="3604000" y="330255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/>
          <p:cNvSpPr/>
          <p:nvPr/>
        </p:nvSpPr>
        <p:spPr>
          <a:xfrm>
            <a:off x="3603999" y="347804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/>
          <p:cNvSpPr/>
          <p:nvPr/>
        </p:nvSpPr>
        <p:spPr>
          <a:xfrm>
            <a:off x="3603999" y="366692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/>
          <p:cNvSpPr/>
          <p:nvPr/>
        </p:nvSpPr>
        <p:spPr>
          <a:xfrm>
            <a:off x="3590147" y="426128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/>
          <p:cNvSpPr/>
          <p:nvPr/>
        </p:nvSpPr>
        <p:spPr>
          <a:xfrm>
            <a:off x="3590146" y="443678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140356"/>
                  </p:ext>
                </p:extLst>
              </p:nvPr>
            </p:nvGraphicFramePr>
            <p:xfrm>
              <a:off x="4125286" y="65035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140356"/>
                  </p:ext>
                </p:extLst>
              </p:nvPr>
            </p:nvGraphicFramePr>
            <p:xfrm>
              <a:off x="4125286" y="65035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9836" r="-2186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209836" r="-2186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315000" r="-2186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408197" r="-2186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516667" r="-2186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606557" r="-2186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859016" r="-2186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68852" r="-218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Oval 63"/>
          <p:cNvSpPr/>
          <p:nvPr/>
        </p:nvSpPr>
        <p:spPr>
          <a:xfrm>
            <a:off x="4546700" y="330255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4546699" y="347804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4546699" y="366692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4532847" y="426128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4532846" y="443678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49" y="1873802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618813" y="5075830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𝑪𝒂𝒄𝒉𝒆</m:t>
                      </m:r>
                    </m:oMath>
                  </m:oMathPara>
                </a14:m>
                <a:endParaRPr lang="en-AU" b="1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13" y="5075830"/>
                <a:ext cx="914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/>
          <p:nvPr/>
        </p:nvCxnSpPr>
        <p:spPr>
          <a:xfrm>
            <a:off x="5233164" y="2402996"/>
            <a:ext cx="1668833" cy="963746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76174" y="4891164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Database</a:t>
            </a:r>
            <a:endParaRPr lang="en-AU" b="1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5265922" y="3510143"/>
            <a:ext cx="1636075" cy="508957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10914</TotalTime>
  <Words>15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126</cp:revision>
  <dcterms:created xsi:type="dcterms:W3CDTF">2018-05-18T10:51:51Z</dcterms:created>
  <dcterms:modified xsi:type="dcterms:W3CDTF">2018-11-09T00:13:14Z</dcterms:modified>
</cp:coreProperties>
</file>