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/>
          <p:cNvSpPr/>
          <p:nvPr/>
        </p:nvSpPr>
        <p:spPr>
          <a:xfrm>
            <a:off x="534516" y="1002570"/>
            <a:ext cx="1229700" cy="12214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658216" y="6415268"/>
                <a:ext cx="865331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AU" sz="25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16" y="6415268"/>
                <a:ext cx="865331" cy="384721"/>
              </a:xfrm>
              <a:prstGeom prst="rect">
                <a:avLst/>
              </a:prstGeom>
              <a:blipFill>
                <a:blip r:embed="rId2"/>
                <a:stretch>
                  <a:fillRect l="-704" r="-1408" b="-63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500" y="1128138"/>
                <a:ext cx="6356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0" y="1128138"/>
                <a:ext cx="6356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1121074" y="1716880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74" y="1716880"/>
                <a:ext cx="6431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/>
          <p:cNvSpPr/>
          <p:nvPr/>
        </p:nvSpPr>
        <p:spPr>
          <a:xfrm>
            <a:off x="537308" y="2375487"/>
            <a:ext cx="1229700" cy="12214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496988" y="2436283"/>
                <a:ext cx="6356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88" y="2436283"/>
                <a:ext cx="6356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1093145" y="3166240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145" y="3166240"/>
                <a:ext cx="64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Oval 121"/>
          <p:cNvSpPr/>
          <p:nvPr/>
        </p:nvSpPr>
        <p:spPr>
          <a:xfrm>
            <a:off x="534516" y="3702385"/>
            <a:ext cx="1229700" cy="12214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552041" y="3735624"/>
                <a:ext cx="6356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1" y="3735624"/>
                <a:ext cx="6356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1093145" y="4456551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145" y="4456551"/>
                <a:ext cx="6431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1215225" y="2442787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225" y="2442787"/>
                <a:ext cx="6431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1203666" y="3805974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66" y="3805974"/>
                <a:ext cx="64314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447740" y="4348651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40" y="4348651"/>
                <a:ext cx="6431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Oval 134"/>
          <p:cNvSpPr/>
          <p:nvPr/>
        </p:nvSpPr>
        <p:spPr>
          <a:xfrm>
            <a:off x="511291" y="4995361"/>
            <a:ext cx="1229700" cy="12214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467543" y="5071604"/>
                <a:ext cx="6356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5071604"/>
                <a:ext cx="6356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1100113" y="5753890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13" y="5753890"/>
                <a:ext cx="64314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137"/>
              <p:cNvSpPr/>
              <p:nvPr/>
            </p:nvSpPr>
            <p:spPr>
              <a:xfrm>
                <a:off x="1157476" y="5062309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76" y="5062309"/>
                <a:ext cx="64314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138"/>
              <p:cNvSpPr/>
              <p:nvPr/>
            </p:nvSpPr>
            <p:spPr>
              <a:xfrm>
                <a:off x="425871" y="5697104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1" y="5697104"/>
                <a:ext cx="64314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/>
              <p:cNvSpPr/>
              <p:nvPr/>
            </p:nvSpPr>
            <p:spPr>
              <a:xfrm>
                <a:off x="825365" y="5440936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5" y="5440936"/>
                <a:ext cx="64314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93608" y="1313917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Initial set S</a:t>
            </a:r>
            <a:endParaRPr lang="en-AU" dirty="0"/>
          </a:p>
        </p:txBody>
      </p:sp>
      <p:sp>
        <p:nvSpPr>
          <p:cNvPr id="141" name="TextBox 140"/>
          <p:cNvSpPr txBox="1"/>
          <p:nvPr/>
        </p:nvSpPr>
        <p:spPr>
          <a:xfrm>
            <a:off x="2137018" y="2649074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Iteration 1</a:t>
            </a:r>
            <a:endParaRPr lang="en-AU" dirty="0"/>
          </a:p>
        </p:txBody>
      </p:sp>
      <p:sp>
        <p:nvSpPr>
          <p:cNvPr id="142" name="TextBox 141"/>
          <p:cNvSpPr txBox="1"/>
          <p:nvPr/>
        </p:nvSpPr>
        <p:spPr>
          <a:xfrm>
            <a:off x="2137018" y="4062866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Iteration 2</a:t>
            </a:r>
            <a:endParaRPr lang="en-AU" dirty="0"/>
          </a:p>
        </p:txBody>
      </p:sp>
      <p:sp>
        <p:nvSpPr>
          <p:cNvPr id="143" name="TextBox 142"/>
          <p:cNvSpPr txBox="1"/>
          <p:nvPr/>
        </p:nvSpPr>
        <p:spPr>
          <a:xfrm>
            <a:off x="2137018" y="5354355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Iteration 3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814810" y="291937"/>
                <a:ext cx="165747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𝐺𝑟𝑒𝑒𝑑𝑦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0" y="291937"/>
                <a:ext cx="1657473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8241769" y="213043"/>
                <a:ext cx="165747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𝑆𝑤𝑎𝑝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769" y="213043"/>
                <a:ext cx="1657473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7" name="Table 1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408896"/>
                  </p:ext>
                </p:extLst>
              </p:nvPr>
            </p:nvGraphicFramePr>
            <p:xfrm>
              <a:off x="5468179" y="497933"/>
              <a:ext cx="942700" cy="58597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662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309359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105945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19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34893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7" name="Table 1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408896"/>
                  </p:ext>
                </p:extLst>
              </p:nvPr>
            </p:nvGraphicFramePr>
            <p:xfrm>
              <a:off x="5468179" y="497933"/>
              <a:ext cx="942700" cy="58597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290" t="-109836" r="-2581" b="-13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290" t="-209836" r="-2581" b="-12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662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290" t="-440000" r="-2581" b="-10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290" t="-531148" r="-2581" b="-9606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290" t="-641667" r="-2581" b="-8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3093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290" t="-741667" r="-2581" b="-7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059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19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290" t="-926230" r="-2581" b="-5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290" t="-1178689" r="-2581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290" t="-1386885" r="-2581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290" t="-1486885" r="-2581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4893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8" name="Oval 147"/>
          <p:cNvSpPr/>
          <p:nvPr/>
        </p:nvSpPr>
        <p:spPr>
          <a:xfrm>
            <a:off x="5881873" y="1717575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Oval 148"/>
          <p:cNvSpPr/>
          <p:nvPr/>
        </p:nvSpPr>
        <p:spPr>
          <a:xfrm>
            <a:off x="5881872" y="1893071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Oval 149"/>
          <p:cNvSpPr/>
          <p:nvPr/>
        </p:nvSpPr>
        <p:spPr>
          <a:xfrm>
            <a:off x="5901271" y="3599022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Oval 150"/>
          <p:cNvSpPr/>
          <p:nvPr/>
        </p:nvSpPr>
        <p:spPr>
          <a:xfrm>
            <a:off x="5901270" y="377451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Oval 151"/>
          <p:cNvSpPr/>
          <p:nvPr/>
        </p:nvSpPr>
        <p:spPr>
          <a:xfrm>
            <a:off x="5887417" y="444137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Oval 152"/>
          <p:cNvSpPr/>
          <p:nvPr/>
        </p:nvSpPr>
        <p:spPr>
          <a:xfrm>
            <a:off x="5887416" y="4616874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Oval 153"/>
          <p:cNvSpPr/>
          <p:nvPr/>
        </p:nvSpPr>
        <p:spPr>
          <a:xfrm>
            <a:off x="5881878" y="5283734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Oval 154"/>
          <p:cNvSpPr/>
          <p:nvPr/>
        </p:nvSpPr>
        <p:spPr>
          <a:xfrm>
            <a:off x="5881877" y="5459230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/>
              <p:cNvSpPr txBox="1"/>
              <p:nvPr/>
            </p:nvSpPr>
            <p:spPr>
              <a:xfrm>
                <a:off x="5545548" y="6449813"/>
                <a:ext cx="865331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AU" sz="2500" dirty="0"/>
              </a:p>
            </p:txBody>
          </p:sp>
        </mc:Choice>
        <mc:Fallback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548" y="6449813"/>
                <a:ext cx="865331" cy="384721"/>
              </a:xfrm>
              <a:prstGeom prst="rect">
                <a:avLst/>
              </a:prstGeom>
              <a:blipFill>
                <a:blip r:embed="rId2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Oval 157"/>
          <p:cNvSpPr/>
          <p:nvPr/>
        </p:nvSpPr>
        <p:spPr>
          <a:xfrm>
            <a:off x="8609915" y="846006"/>
            <a:ext cx="1229700" cy="12214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/>
              <p:cNvSpPr/>
              <p:nvPr/>
            </p:nvSpPr>
            <p:spPr>
              <a:xfrm>
                <a:off x="8566167" y="922249"/>
                <a:ext cx="6356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67" y="922249"/>
                <a:ext cx="63564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/>
              <p:cNvSpPr/>
              <p:nvPr/>
            </p:nvSpPr>
            <p:spPr>
              <a:xfrm>
                <a:off x="9198737" y="1604535"/>
                <a:ext cx="643142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737" y="1604535"/>
                <a:ext cx="643142" cy="391646"/>
              </a:xfrm>
              <a:prstGeom prst="rect">
                <a:avLst/>
              </a:prstGeom>
              <a:blipFill>
                <a:blip r:embed="rId2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/>
              <p:cNvSpPr/>
              <p:nvPr/>
            </p:nvSpPr>
            <p:spPr>
              <a:xfrm>
                <a:off x="9256100" y="912954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100" y="912954"/>
                <a:ext cx="64314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/>
              <p:cNvSpPr/>
              <p:nvPr/>
            </p:nvSpPr>
            <p:spPr>
              <a:xfrm>
                <a:off x="8524495" y="1547749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495" y="1547749"/>
                <a:ext cx="64314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/>
              <p:cNvSpPr/>
              <p:nvPr/>
            </p:nvSpPr>
            <p:spPr>
              <a:xfrm>
                <a:off x="8923989" y="1291581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989" y="1291581"/>
                <a:ext cx="64314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8656105" y="2212794"/>
            <a:ext cx="1229700" cy="12214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/>
              <p:cNvSpPr/>
              <p:nvPr/>
            </p:nvSpPr>
            <p:spPr>
              <a:xfrm>
                <a:off x="8612357" y="2289037"/>
                <a:ext cx="6356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57" y="2289037"/>
                <a:ext cx="63564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/>
              <p:cNvSpPr/>
              <p:nvPr/>
            </p:nvSpPr>
            <p:spPr>
              <a:xfrm>
                <a:off x="9244927" y="2971323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927" y="2971323"/>
                <a:ext cx="64314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/>
              <p:cNvSpPr/>
              <p:nvPr/>
            </p:nvSpPr>
            <p:spPr>
              <a:xfrm>
                <a:off x="9302290" y="2279742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290" y="2279742"/>
                <a:ext cx="64314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/>
              <p:cNvSpPr/>
              <p:nvPr/>
            </p:nvSpPr>
            <p:spPr>
              <a:xfrm>
                <a:off x="8570685" y="2914537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685" y="2914537"/>
                <a:ext cx="64314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/>
              <p:cNvSpPr/>
              <p:nvPr/>
            </p:nvSpPr>
            <p:spPr>
              <a:xfrm>
                <a:off x="8970179" y="2658369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179" y="2658369"/>
                <a:ext cx="643142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/>
          <p:cNvSpPr/>
          <p:nvPr/>
        </p:nvSpPr>
        <p:spPr>
          <a:xfrm>
            <a:off x="8697312" y="3596264"/>
            <a:ext cx="1229700" cy="12214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/>
              <p:cNvSpPr/>
              <p:nvPr/>
            </p:nvSpPr>
            <p:spPr>
              <a:xfrm>
                <a:off x="8653564" y="3672507"/>
                <a:ext cx="6356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564" y="3672507"/>
                <a:ext cx="63564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/>
              <p:cNvSpPr/>
              <p:nvPr/>
            </p:nvSpPr>
            <p:spPr>
              <a:xfrm>
                <a:off x="9286134" y="4354793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134" y="4354793"/>
                <a:ext cx="643142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/>
              <p:cNvSpPr/>
              <p:nvPr/>
            </p:nvSpPr>
            <p:spPr>
              <a:xfrm>
                <a:off x="9343497" y="3663212"/>
                <a:ext cx="643142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497" y="3663212"/>
                <a:ext cx="643142" cy="391261"/>
              </a:xfrm>
              <a:prstGeom prst="rect">
                <a:avLst/>
              </a:prstGeom>
              <a:blipFill>
                <a:blip r:embed="rId3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/>
              <p:cNvSpPr/>
              <p:nvPr/>
            </p:nvSpPr>
            <p:spPr>
              <a:xfrm>
                <a:off x="8611892" y="4298007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4" name="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892" y="4298007"/>
                <a:ext cx="64314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/>
              <p:cNvSpPr/>
              <p:nvPr/>
            </p:nvSpPr>
            <p:spPr>
              <a:xfrm>
                <a:off x="9011386" y="4041839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386" y="4041839"/>
                <a:ext cx="64314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Oval 175"/>
          <p:cNvSpPr/>
          <p:nvPr/>
        </p:nvSpPr>
        <p:spPr>
          <a:xfrm>
            <a:off x="8656105" y="5001740"/>
            <a:ext cx="1229700" cy="12214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/>
              <p:cNvSpPr/>
              <p:nvPr/>
            </p:nvSpPr>
            <p:spPr>
              <a:xfrm>
                <a:off x="8612357" y="5077983"/>
                <a:ext cx="6356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57" y="5077983"/>
                <a:ext cx="635645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/>
              <p:cNvSpPr/>
              <p:nvPr/>
            </p:nvSpPr>
            <p:spPr>
              <a:xfrm>
                <a:off x="9244927" y="5760269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927" y="5760269"/>
                <a:ext cx="64314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9302290" y="5068688"/>
                <a:ext cx="643142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290" y="5068688"/>
                <a:ext cx="643142" cy="391261"/>
              </a:xfrm>
              <a:prstGeom prst="rect">
                <a:avLst/>
              </a:prstGeom>
              <a:blipFill>
                <a:blip r:embed="rId3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8570685" y="5703483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685" y="5703483"/>
                <a:ext cx="64314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/>
              <p:cNvSpPr/>
              <p:nvPr/>
            </p:nvSpPr>
            <p:spPr>
              <a:xfrm>
                <a:off x="8970179" y="5447315"/>
                <a:ext cx="643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179" y="5447315"/>
                <a:ext cx="643142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/>
          <p:cNvSpPr txBox="1"/>
          <p:nvPr/>
        </p:nvSpPr>
        <p:spPr>
          <a:xfrm>
            <a:off x="10442390" y="1387287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Initial set S</a:t>
            </a:r>
            <a:endParaRPr lang="en-AU" dirty="0"/>
          </a:p>
        </p:txBody>
      </p:sp>
      <p:sp>
        <p:nvSpPr>
          <p:cNvPr id="183" name="TextBox 182"/>
          <p:cNvSpPr txBox="1"/>
          <p:nvPr/>
        </p:nvSpPr>
        <p:spPr>
          <a:xfrm>
            <a:off x="10485800" y="2722444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Iteration 1</a:t>
            </a:r>
            <a:endParaRPr lang="en-AU" dirty="0"/>
          </a:p>
        </p:txBody>
      </p:sp>
      <p:sp>
        <p:nvSpPr>
          <p:cNvPr id="184" name="TextBox 183"/>
          <p:cNvSpPr txBox="1"/>
          <p:nvPr/>
        </p:nvSpPr>
        <p:spPr>
          <a:xfrm>
            <a:off x="10485800" y="4136236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Iteration 2</a:t>
            </a:r>
            <a:endParaRPr lang="en-AU" dirty="0"/>
          </a:p>
        </p:txBody>
      </p:sp>
      <p:sp>
        <p:nvSpPr>
          <p:cNvPr id="185" name="TextBox 184"/>
          <p:cNvSpPr txBox="1"/>
          <p:nvPr/>
        </p:nvSpPr>
        <p:spPr>
          <a:xfrm>
            <a:off x="10485800" y="5427725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Iteration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01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56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5043</TotalTime>
  <Words>24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142</cp:revision>
  <dcterms:created xsi:type="dcterms:W3CDTF">2018-05-18T10:51:51Z</dcterms:created>
  <dcterms:modified xsi:type="dcterms:W3CDTF">2018-09-17T02:12:33Z</dcterms:modified>
</cp:coreProperties>
</file>