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emf"/><Relationship Id="rId18" Type="http://schemas.openxmlformats.org/officeDocument/2006/relationships/image" Target="../media/image12.png"/><Relationship Id="rId26" Type="http://schemas.openxmlformats.org/officeDocument/2006/relationships/image" Target="../media/image18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5.png"/><Relationship Id="rId34" Type="http://schemas.openxmlformats.org/officeDocument/2006/relationships/image" Target="../media/image26.png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2.emf"/><Relationship Id="rId24" Type="http://schemas.openxmlformats.org/officeDocument/2006/relationships/image" Target="../media/image140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4.emf"/><Relationship Id="rId23" Type="http://schemas.openxmlformats.org/officeDocument/2006/relationships/image" Target="../media/image160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3.png"/><Relationship Id="rId31" Type="http://schemas.openxmlformats.org/officeDocument/2006/relationships/image" Target="../media/image23.png"/><Relationship Id="rId4" Type="http://schemas.openxmlformats.org/officeDocument/2006/relationships/image" Target="../media/image1.emf"/><Relationship Id="rId9" Type="http://schemas.openxmlformats.org/officeDocument/2006/relationships/image" Target="../media/image9.png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16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81120"/>
              </p:ext>
            </p:extLst>
          </p:nvPr>
        </p:nvGraphicFramePr>
        <p:xfrm>
          <a:off x="646113" y="1279525"/>
          <a:ext cx="14382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Worksheet" r:id="rId3" imgW="1438402" imgH="4010192" progId="Excel.Sheet.12">
                  <p:embed/>
                </p:oleObj>
              </mc:Choice>
              <mc:Fallback>
                <p:oleObj name="Worksheet" r:id="rId3" imgW="1438402" imgH="40101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13" y="1279525"/>
                        <a:ext cx="143827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083840" y="1609025"/>
            <a:ext cx="325495" cy="303156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08736" y="28647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53543" y="29791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3" y="297912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22231" y="67442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31" y="674428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11988" y="3207357"/>
            <a:ext cx="1538726" cy="22093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10948" y="4441809"/>
            <a:ext cx="44636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8146" y="4312049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57949" y="5582300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02756" y="5593737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56" y="5593737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166067" y="604523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67" y="6045230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422400" y="565529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655292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/>
          <p:cNvCxnSpPr/>
          <p:nvPr/>
        </p:nvCxnSpPr>
        <p:spPr>
          <a:xfrm flipV="1">
            <a:off x="2110231" y="2446880"/>
            <a:ext cx="293613" cy="286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34765" y="1865660"/>
            <a:ext cx="1075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PI 80</a:t>
            </a:r>
          </a:p>
          <a:p>
            <a:pPr algn="ctr"/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7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views are executed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45565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65" y="6400014"/>
                <a:ext cx="13732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62464"/>
              </p:ext>
            </p:extLst>
          </p:nvPr>
        </p:nvGraphicFramePr>
        <p:xfrm>
          <a:off x="3370314" y="1218391"/>
          <a:ext cx="143827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Worksheet" r:id="rId10" imgW="1438402" imgH="3819396" progId="Excel.Sheet.12">
                  <p:embed/>
                </p:oleObj>
              </mc:Choice>
              <mc:Fallback>
                <p:oleObj name="Worksheet" r:id="rId10" imgW="1438402" imgH="3819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70314" y="1218391"/>
                        <a:ext cx="1438275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68827"/>
              </p:ext>
            </p:extLst>
          </p:nvPr>
        </p:nvGraphicFramePr>
        <p:xfrm>
          <a:off x="6075144" y="1218391"/>
          <a:ext cx="143827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Worksheet" r:id="rId12" imgW="1438402" imgH="3628948" progId="Excel.Sheet.12">
                  <p:embed/>
                </p:oleObj>
              </mc:Choice>
              <mc:Fallback>
                <p:oleObj name="Worksheet" r:id="rId12" imgW="1438402" imgH="36289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75144" y="1218391"/>
                        <a:ext cx="143827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06411"/>
              </p:ext>
            </p:extLst>
          </p:nvPr>
        </p:nvGraphicFramePr>
        <p:xfrm>
          <a:off x="8803798" y="1218391"/>
          <a:ext cx="143827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Worksheet" r:id="rId14" imgW="1438402" imgH="3438499" progId="Excel.Sheet.12">
                  <p:embed/>
                </p:oleObj>
              </mc:Choice>
              <mc:Fallback>
                <p:oleObj name="Worksheet" r:id="rId14" imgW="1438402" imgH="3438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03798" y="1218391"/>
                        <a:ext cx="143827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3309878" y="2176237"/>
            <a:ext cx="1538726" cy="293608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848604" y="3408218"/>
            <a:ext cx="330237" cy="247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39056" y="3207357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53287" y="1609025"/>
            <a:ext cx="1632973" cy="332873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566033" y="2839738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132" y="2640145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717961" y="1839857"/>
            <a:ext cx="1632973" cy="28170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0330707" y="3070570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421641" y="2875157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828611" y="28647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3873418" y="29791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18" y="297912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028416" y="74940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16" y="749405"/>
                <a:ext cx="140951" cy="307777"/>
              </a:xfrm>
              <a:prstGeom prst="rect">
                <a:avLst/>
              </a:prstGeom>
              <a:blipFill>
                <a:blip r:embed="rId16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293062" y="35946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62" y="359467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3666741" y="55822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711548" y="55937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48" y="5593736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093257" y="600743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57" y="6007431"/>
                <a:ext cx="140951" cy="307777"/>
              </a:xfrm>
              <a:prstGeom prst="rect">
                <a:avLst/>
              </a:prstGeom>
              <a:blipFill>
                <a:blip r:embed="rId17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4103596" y="5605406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96" y="5605406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3683952" y="5977299"/>
                <a:ext cx="2843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52" y="5977299"/>
                <a:ext cx="284384" cy="307777"/>
              </a:xfrm>
              <a:prstGeom prst="rect">
                <a:avLst/>
              </a:prstGeom>
              <a:blipFill>
                <a:blip r:embed="rId18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/>
          <p:cNvSpPr/>
          <p:nvPr/>
        </p:nvSpPr>
        <p:spPr>
          <a:xfrm>
            <a:off x="6421775" y="29820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6466582" y="30964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82" y="309642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848291" y="72333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91" y="723337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104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6858630" y="32131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30" y="321312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438986" y="69320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86" y="693205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>
          <a:xfrm>
            <a:off x="6474994" y="55822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6519801" y="55937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01" y="5593736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6901510" y="600743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10" y="6007431"/>
                <a:ext cx="140951" cy="307777"/>
              </a:xfrm>
              <a:prstGeom prst="rect">
                <a:avLst/>
              </a:prstGeom>
              <a:blipFill>
                <a:blip r:embed="rId20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6911849" y="5605406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49" y="5605406"/>
                <a:ext cx="140951" cy="307777"/>
              </a:xfrm>
              <a:prstGeom prst="rect">
                <a:avLst/>
              </a:prstGeom>
              <a:blipFill>
                <a:blip r:embed="rId21"/>
                <a:stretch>
                  <a:fillRect r="-10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492205" y="597729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05" y="5977299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722383" y="580917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83" y="5809179"/>
                <a:ext cx="140951" cy="307777"/>
              </a:xfrm>
              <a:prstGeom prst="rect">
                <a:avLst/>
              </a:prstGeom>
              <a:blipFill>
                <a:blip r:embed="rId22"/>
                <a:stretch>
                  <a:fillRect r="-10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9284124" y="5533888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265189" y="5577697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189" y="5577697"/>
                <a:ext cx="139309" cy="307777"/>
              </a:xfrm>
              <a:prstGeom prst="rect">
                <a:avLst/>
              </a:prstGeom>
              <a:blipFill>
                <a:blip r:embed="rId23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567207" y="600904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207" y="6009048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1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9702044" y="548970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44" y="5489700"/>
                <a:ext cx="140951" cy="307777"/>
              </a:xfrm>
              <a:prstGeom prst="rect">
                <a:avLst/>
              </a:prstGeom>
              <a:blipFill>
                <a:blip r:embed="rId24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301335" y="592888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35" y="5928888"/>
                <a:ext cx="140951" cy="307777"/>
              </a:xfrm>
              <a:prstGeom prst="rect">
                <a:avLst/>
              </a:prstGeom>
              <a:blipFill>
                <a:blip r:embed="rId23"/>
                <a:stretch>
                  <a:fillRect r="-10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9513084" y="566952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084" y="5669522"/>
                <a:ext cx="140951" cy="307777"/>
              </a:xfrm>
              <a:prstGeom prst="rect">
                <a:avLst/>
              </a:prstGeom>
              <a:blipFill>
                <a:blip r:embed="rId25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9724889" y="583354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889" y="5833542"/>
                <a:ext cx="140951" cy="307777"/>
              </a:xfrm>
              <a:prstGeom prst="rect">
                <a:avLst/>
              </a:prstGeom>
              <a:blipFill>
                <a:blip r:embed="rId26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3370314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14" y="6400014"/>
                <a:ext cx="137326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212999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99" y="6400014"/>
                <a:ext cx="137326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9086927" y="6394242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27" y="6394242"/>
                <a:ext cx="1373261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Wave 132"/>
          <p:cNvSpPr/>
          <p:nvPr/>
        </p:nvSpPr>
        <p:spPr>
          <a:xfrm>
            <a:off x="1908777" y="57824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extBox 133"/>
          <p:cNvSpPr txBox="1"/>
          <p:nvPr/>
        </p:nvSpPr>
        <p:spPr>
          <a:xfrm>
            <a:off x="1877664" y="59082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35" name="Wave 134"/>
          <p:cNvSpPr/>
          <p:nvPr/>
        </p:nvSpPr>
        <p:spPr>
          <a:xfrm>
            <a:off x="4733389" y="57903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6" name="TextBox 135"/>
          <p:cNvSpPr txBox="1"/>
          <p:nvPr/>
        </p:nvSpPr>
        <p:spPr>
          <a:xfrm>
            <a:off x="4702276" y="59161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37" name="Wave 136"/>
          <p:cNvSpPr/>
          <p:nvPr/>
        </p:nvSpPr>
        <p:spPr>
          <a:xfrm>
            <a:off x="7581765" y="5737531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8" name="TextBox 137"/>
          <p:cNvSpPr txBox="1"/>
          <p:nvPr/>
        </p:nvSpPr>
        <p:spPr>
          <a:xfrm>
            <a:off x="7550652" y="586327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42" name="Wave 141"/>
          <p:cNvSpPr/>
          <p:nvPr/>
        </p:nvSpPr>
        <p:spPr>
          <a:xfrm>
            <a:off x="10346144" y="56518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TextBox 142"/>
          <p:cNvSpPr txBox="1"/>
          <p:nvPr/>
        </p:nvSpPr>
        <p:spPr>
          <a:xfrm>
            <a:off x="10311638" y="57776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0.6</a:t>
            </a:r>
            <a:endParaRPr lang="en-AU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052238" y="2511991"/>
            <a:ext cx="385018" cy="53387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369069" y="2898749"/>
                <a:ext cx="4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9" y="2898749"/>
                <a:ext cx="43364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10210422" y="1642942"/>
            <a:ext cx="22098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0412378" y="1389205"/>
                <a:ext cx="684739" cy="50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AU" sz="1200" dirty="0" smtClean="0"/>
                  <a:t> </a:t>
                </a:r>
              </a:p>
              <a:p>
                <a:r>
                  <a:rPr lang="en-AU" sz="1200" dirty="0" smtClean="0"/>
                  <a:t>is found</a:t>
                </a:r>
                <a:endParaRPr lang="en-AU" sz="1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378" y="1389205"/>
                <a:ext cx="684739" cy="502510"/>
              </a:xfrm>
              <a:prstGeom prst="rect">
                <a:avLst/>
              </a:prstGeom>
              <a:blipFill>
                <a:blip r:embed="rId3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/>
          <p:cNvCxnSpPr/>
          <p:nvPr/>
        </p:nvCxnSpPr>
        <p:spPr>
          <a:xfrm flipH="1">
            <a:off x="11510862" y="938009"/>
            <a:ext cx="21590" cy="4099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10617530" y="421023"/>
                <a:ext cx="1542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530" y="421023"/>
                <a:ext cx="1542153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546997" y="5068673"/>
                <a:ext cx="1683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97" y="5068673"/>
                <a:ext cx="1683218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Wave 79"/>
          <p:cNvSpPr/>
          <p:nvPr/>
        </p:nvSpPr>
        <p:spPr>
          <a:xfrm>
            <a:off x="1951756" y="557243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5390" y="649343"/>
                <a:ext cx="922112" cy="295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Bound =</a:t>
                </a:r>
                <a14:m>
                  <m:oMath xmlns:m="http://schemas.openxmlformats.org/officeDocument/2006/math">
                    <m:r>
                      <a:rPr lang="en-AU" sz="12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AU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0" y="649343"/>
                <a:ext cx="922112" cy="295017"/>
              </a:xfrm>
              <a:prstGeom prst="rect">
                <a:avLst/>
              </a:prstGeom>
              <a:blipFill>
                <a:blip r:embed="rId34"/>
                <a:stretch>
                  <a:fillRect l="-662" b="-1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9140003" y="321312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9184810" y="332749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10" y="332749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9566519" y="746444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19" y="746444"/>
                <a:ext cx="140951" cy="307777"/>
              </a:xfrm>
              <a:prstGeom prst="rect">
                <a:avLst/>
              </a:prstGeom>
              <a:blipFill>
                <a:blip r:embed="rId20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9576858" y="34441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858" y="344419"/>
                <a:ext cx="140951" cy="307777"/>
              </a:xfrm>
              <a:prstGeom prst="rect">
                <a:avLst/>
              </a:prstGeom>
              <a:blipFill>
                <a:blip r:embed="rId35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157214" y="71631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4" y="716312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9387392" y="54819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92" y="548192"/>
                <a:ext cx="140951" cy="307777"/>
              </a:xfrm>
              <a:prstGeom prst="rect">
                <a:avLst/>
              </a:prstGeom>
              <a:blipFill>
                <a:blip r:embed="rId36"/>
                <a:stretch>
                  <a:fillRect r="-10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-1045239" y="2968890"/>
                <a:ext cx="2794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45239" y="2968890"/>
                <a:ext cx="2794996" cy="338554"/>
              </a:xfrm>
              <a:prstGeom prst="rect">
                <a:avLst/>
              </a:prstGeom>
              <a:blipFill>
                <a:blip r:embed="rId37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54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Microsoft Excel Worksheet</vt:lpstr>
      <vt:lpstr>Worksheet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218</cp:revision>
  <dcterms:created xsi:type="dcterms:W3CDTF">2018-05-18T10:51:51Z</dcterms:created>
  <dcterms:modified xsi:type="dcterms:W3CDTF">2018-09-20T02:10:05Z</dcterms:modified>
</cp:coreProperties>
</file>