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772416"/>
                  </p:ext>
                </p:extLst>
              </p:nvPr>
            </p:nvGraphicFramePr>
            <p:xfrm>
              <a:off x="281444" y="193051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0772416"/>
                  </p:ext>
                </p:extLst>
              </p:nvPr>
            </p:nvGraphicFramePr>
            <p:xfrm>
              <a:off x="281444" y="1930513"/>
              <a:ext cx="942700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9836" r="-2581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209836" r="-2581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315000" r="-2581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408197" r="-2581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516667" r="-2581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606557" r="-2581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859016" r="-2581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68852" r="-258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Oval 56"/>
          <p:cNvSpPr/>
          <p:nvPr/>
        </p:nvSpPr>
        <p:spPr>
          <a:xfrm>
            <a:off x="702858" y="458271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>
            <a:off x="702857" y="475820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/>
          <p:cNvSpPr/>
          <p:nvPr/>
        </p:nvSpPr>
        <p:spPr>
          <a:xfrm>
            <a:off x="702857" y="494708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/>
          <p:cNvSpPr/>
          <p:nvPr/>
        </p:nvSpPr>
        <p:spPr>
          <a:xfrm>
            <a:off x="689005" y="554144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/>
          <p:cNvSpPr/>
          <p:nvPr/>
        </p:nvSpPr>
        <p:spPr>
          <a:xfrm>
            <a:off x="689004" y="571694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909417"/>
                  </p:ext>
                </p:extLst>
              </p:nvPr>
            </p:nvGraphicFramePr>
            <p:xfrm>
              <a:off x="1224144" y="193051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0.32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30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𝑢𝑛𝑘𝑛𝑜𝑤𝑛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909417"/>
                  </p:ext>
                </p:extLst>
              </p:nvPr>
            </p:nvGraphicFramePr>
            <p:xfrm>
              <a:off x="1224144" y="1930513"/>
              <a:ext cx="1107878" cy="4300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7878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 (Vi)</a:t>
                          </a:r>
                          <a:endParaRPr lang="en-AU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9836" r="-2186" b="-9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209836" r="-2186" b="-8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315000" r="-2186" b="-7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408197" r="-2186" b="-6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516667" r="-2186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606557" r="-2186" b="-4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859016" r="-2186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6" t="-1068852" r="-218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Oval 63"/>
          <p:cNvSpPr/>
          <p:nvPr/>
        </p:nvSpPr>
        <p:spPr>
          <a:xfrm>
            <a:off x="1645558" y="458271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1645557" y="475820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1645557" y="494708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1631705" y="554144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1631704" y="571694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07" y="3153962"/>
            <a:ext cx="28575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7671" y="6355990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𝑪𝒂𝒄𝒉𝒆</m:t>
                      </m:r>
                    </m:oMath>
                  </m:oMathPara>
                </a14:m>
                <a:endParaRPr lang="en-AU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1" y="6355990"/>
                <a:ext cx="914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>
            <a:off x="2332022" y="3683156"/>
            <a:ext cx="1668833" cy="963746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5032" y="6171324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2364780" y="4790303"/>
            <a:ext cx="1636075" cy="508957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10914</TotalTime>
  <Words>15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125</cp:revision>
  <dcterms:created xsi:type="dcterms:W3CDTF">2018-05-18T10:51:51Z</dcterms:created>
  <dcterms:modified xsi:type="dcterms:W3CDTF">2018-09-20T07:46:37Z</dcterms:modified>
</cp:coreProperties>
</file>