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29/07/2018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29/07/2018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29/07/2018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29/07/2018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29/07/2018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29/07/2018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29/07/2018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29/07/2018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29/07/2018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29/07/2018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29/07/2018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29/07/2018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189343" y="6432880"/>
                <a:ext cx="10808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1" i="1" dirty="0" smtClean="0">
                          <a:latin typeface="Academy Engraved LET" pitchFamily="2" charset="0"/>
                        </a:rPr>
                        <m:t>V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AU" sz="2800" b="0" i="1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3" y="6432880"/>
                <a:ext cx="10808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749437"/>
                  </p:ext>
                </p:extLst>
              </p:nvPr>
            </p:nvGraphicFramePr>
            <p:xfrm>
              <a:off x="327487" y="64716"/>
              <a:ext cx="942700" cy="6368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/>
                            <a:t>View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4233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60619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6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915238"/>
                      </a:ext>
                    </a:extLst>
                  </a:tr>
                  <a:tr h="62595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088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5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749437"/>
                  </p:ext>
                </p:extLst>
              </p:nvPr>
            </p:nvGraphicFramePr>
            <p:xfrm>
              <a:off x="327487" y="64716"/>
              <a:ext cx="942700" cy="6368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/>
                            <a:t>View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8197" r="-2564" b="-1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208197" r="-2564" b="-14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4233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429508" r="-2564" b="-1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60619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693443" r="-2564" b="-9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945902" r="-2564" b="-6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175000" r="-2564" b="-4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254098" r="-2564" b="-3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6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354098" r="-2564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915238"/>
                      </a:ext>
                    </a:extLst>
                  </a:tr>
                  <a:tr h="62595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088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622951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5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0" name="Oval 219"/>
          <p:cNvSpPr/>
          <p:nvPr/>
        </p:nvSpPr>
        <p:spPr>
          <a:xfrm>
            <a:off x="747529" y="1267608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1" name="Oval 220"/>
          <p:cNvSpPr/>
          <p:nvPr/>
        </p:nvSpPr>
        <p:spPr>
          <a:xfrm>
            <a:off x="747528" y="144310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Oval 222"/>
          <p:cNvSpPr/>
          <p:nvPr/>
        </p:nvSpPr>
        <p:spPr>
          <a:xfrm>
            <a:off x="747529" y="209432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Oval 223"/>
          <p:cNvSpPr/>
          <p:nvPr/>
        </p:nvSpPr>
        <p:spPr>
          <a:xfrm>
            <a:off x="747528" y="226982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5" name="Oval 224"/>
          <p:cNvSpPr/>
          <p:nvPr/>
        </p:nvSpPr>
        <p:spPr>
          <a:xfrm>
            <a:off x="747528" y="245870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6" name="Oval 225"/>
          <p:cNvSpPr/>
          <p:nvPr/>
        </p:nvSpPr>
        <p:spPr>
          <a:xfrm>
            <a:off x="762143" y="3048388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7" name="Oval 226"/>
          <p:cNvSpPr/>
          <p:nvPr/>
        </p:nvSpPr>
        <p:spPr>
          <a:xfrm>
            <a:off x="762142" y="322388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Oval 227"/>
          <p:cNvSpPr/>
          <p:nvPr/>
        </p:nvSpPr>
        <p:spPr>
          <a:xfrm>
            <a:off x="762142" y="341276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9" name="Oval 228"/>
          <p:cNvSpPr/>
          <p:nvPr/>
        </p:nvSpPr>
        <p:spPr>
          <a:xfrm>
            <a:off x="774669" y="5528536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0" name="Oval 229"/>
          <p:cNvSpPr/>
          <p:nvPr/>
        </p:nvSpPr>
        <p:spPr>
          <a:xfrm>
            <a:off x="774668" y="5704032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1" name="Oval 230"/>
          <p:cNvSpPr/>
          <p:nvPr/>
        </p:nvSpPr>
        <p:spPr>
          <a:xfrm>
            <a:off x="774668" y="5892912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2" name="Oval 231"/>
          <p:cNvSpPr/>
          <p:nvPr/>
        </p:nvSpPr>
        <p:spPr>
          <a:xfrm>
            <a:off x="749617" y="401289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3" name="Oval 232"/>
          <p:cNvSpPr/>
          <p:nvPr/>
        </p:nvSpPr>
        <p:spPr>
          <a:xfrm>
            <a:off x="749616" y="4188386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2288509" y="875816"/>
            <a:ext cx="2252944" cy="1162457"/>
            <a:chOff x="2152389" y="523919"/>
            <a:chExt cx="2252944" cy="1162457"/>
          </a:xfrm>
        </p:grpSpPr>
        <p:sp>
          <p:nvSpPr>
            <p:cNvPr id="238" name="Oval 237"/>
            <p:cNvSpPr/>
            <p:nvPr/>
          </p:nvSpPr>
          <p:spPr>
            <a:xfrm>
              <a:off x="2192171" y="523919"/>
              <a:ext cx="2075375" cy="11624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152389" y="642215"/>
              <a:ext cx="22529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dirty="0" smtClean="0"/>
                <a:t>PI 80</a:t>
              </a:r>
            </a:p>
            <a:p>
              <a:pPr algn="ctr"/>
              <a:r>
                <a:rPr lang="en-AU" dirty="0" smtClean="0"/>
                <a:t>9 views are executed in advanced</a:t>
              </a:r>
              <a:endParaRPr lang="en-AU" dirty="0"/>
            </a:p>
          </p:txBody>
        </p:sp>
      </p:grpSp>
      <p:cxnSp>
        <p:nvCxnSpPr>
          <p:cNvPr id="240" name="Elbow Connector 239"/>
          <p:cNvCxnSpPr/>
          <p:nvPr/>
        </p:nvCxnSpPr>
        <p:spPr>
          <a:xfrm>
            <a:off x="1162374" y="655937"/>
            <a:ext cx="1069000" cy="680277"/>
          </a:xfrm>
          <a:prstGeom prst="bentConnector3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/>
          <p:nvPr/>
        </p:nvCxnSpPr>
        <p:spPr>
          <a:xfrm flipV="1">
            <a:off x="1138767" y="1457045"/>
            <a:ext cx="1092607" cy="33557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/>
          <p:nvPr/>
        </p:nvCxnSpPr>
        <p:spPr>
          <a:xfrm>
            <a:off x="1283898" y="4914156"/>
            <a:ext cx="1069001" cy="684370"/>
          </a:xfrm>
          <a:prstGeom prst="bentConnector3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/>
          <p:nvPr/>
        </p:nvCxnSpPr>
        <p:spPr>
          <a:xfrm flipV="1">
            <a:off x="1272094" y="5689460"/>
            <a:ext cx="1092607" cy="681039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>
            <a:off x="2351540" y="2988057"/>
            <a:ext cx="1673707" cy="1333838"/>
            <a:chOff x="2181361" y="352538"/>
            <a:chExt cx="1995501" cy="1333838"/>
          </a:xfrm>
        </p:grpSpPr>
        <p:sp>
          <p:nvSpPr>
            <p:cNvPr id="249" name="Oval 248"/>
            <p:cNvSpPr/>
            <p:nvPr/>
          </p:nvSpPr>
          <p:spPr>
            <a:xfrm>
              <a:off x="2192172" y="523919"/>
              <a:ext cx="1916366" cy="11624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181361" y="352538"/>
              <a:ext cx="199550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AU" dirty="0" smtClean="0"/>
            </a:p>
            <a:p>
              <a:pPr algn="ctr"/>
              <a:r>
                <a:rPr lang="en-AU" dirty="0" smtClean="0"/>
                <a:t>Higher New Maximum Bound Found</a:t>
              </a:r>
              <a:endParaRPr lang="en-AU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405731" y="2603834"/>
            <a:ext cx="816843" cy="3958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1" name="Oval 250"/>
          <p:cNvSpPr/>
          <p:nvPr/>
        </p:nvSpPr>
        <p:spPr>
          <a:xfrm>
            <a:off x="401585" y="3563362"/>
            <a:ext cx="825134" cy="3546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Oval 251"/>
          <p:cNvSpPr/>
          <p:nvPr/>
        </p:nvSpPr>
        <p:spPr>
          <a:xfrm>
            <a:off x="381050" y="4348860"/>
            <a:ext cx="835573" cy="3472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1778778" y="14108"/>
            <a:ext cx="3826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First running using PI 80 </a:t>
            </a:r>
          </a:p>
          <a:p>
            <a:r>
              <a:rPr lang="en-AU" b="1" dirty="0" smtClean="0"/>
              <a:t>Focus on Finding the maximum bound</a:t>
            </a:r>
          </a:p>
        </p:txBody>
      </p:sp>
      <p:cxnSp>
        <p:nvCxnSpPr>
          <p:cNvPr id="253" name="Elbow Connector 252"/>
          <p:cNvCxnSpPr/>
          <p:nvPr/>
        </p:nvCxnSpPr>
        <p:spPr>
          <a:xfrm>
            <a:off x="1244560" y="2797132"/>
            <a:ext cx="1046056" cy="76623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 flipV="1">
            <a:off x="1198009" y="3906018"/>
            <a:ext cx="1092607" cy="60190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57374" y="3729760"/>
            <a:ext cx="1013782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372077" y="5138170"/>
            <a:ext cx="1338955" cy="1162457"/>
            <a:chOff x="2179903" y="523919"/>
            <a:chExt cx="1995932" cy="1162457"/>
          </a:xfrm>
        </p:grpSpPr>
        <p:sp>
          <p:nvSpPr>
            <p:cNvPr id="256" name="Oval 255"/>
            <p:cNvSpPr/>
            <p:nvPr/>
          </p:nvSpPr>
          <p:spPr>
            <a:xfrm>
              <a:off x="2192172" y="523919"/>
              <a:ext cx="1916366" cy="11624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179903" y="716625"/>
              <a:ext cx="19959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dirty="0" smtClean="0"/>
                <a:t>Pruned </a:t>
              </a:r>
            </a:p>
            <a:p>
              <a:pPr algn="ctr"/>
              <a:r>
                <a:rPr lang="en-AU" dirty="0" smtClean="0"/>
                <a:t>queries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/>
              <p:cNvSpPr txBox="1"/>
              <p:nvPr/>
            </p:nvSpPr>
            <p:spPr>
              <a:xfrm>
                <a:off x="5874280" y="6432880"/>
                <a:ext cx="10808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1" i="1" dirty="0" smtClean="0">
                          <a:latin typeface="Academy Engraved LET" pitchFamily="2" charset="0"/>
                        </a:rPr>
                        <m:t>V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AU" sz="2800" b="0" i="1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80" y="6432880"/>
                <a:ext cx="10808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9" name="Table 2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055699"/>
                  </p:ext>
                </p:extLst>
              </p:nvPr>
            </p:nvGraphicFramePr>
            <p:xfrm>
              <a:off x="6012424" y="64716"/>
              <a:ext cx="942700" cy="6368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/>
                            <a:t>View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4233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60619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6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400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915238"/>
                      </a:ext>
                    </a:extLst>
                  </a:tr>
                  <a:tr h="62595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088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5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9" name="Table 2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055699"/>
                  </p:ext>
                </p:extLst>
              </p:nvPr>
            </p:nvGraphicFramePr>
            <p:xfrm>
              <a:off x="6012424" y="64716"/>
              <a:ext cx="942700" cy="6368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/>
                            <a:t>View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5" t="-108197" r="-3226" b="-1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5" t="-208197" r="-3226" b="-14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4233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5" t="-429508" r="-3226" b="-1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60619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5" t="-693443" r="-3226" b="-9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5" t="-945902" r="-3226" b="-6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5" t="-1175000" r="-3226" b="-4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5" t="-1254098" r="-3226" b="-3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6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5" t="-1354098" r="-3226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915238"/>
                      </a:ext>
                    </a:extLst>
                  </a:tr>
                  <a:tr h="62595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088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5" t="-1622951" r="-322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5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0" name="Oval 259"/>
          <p:cNvSpPr/>
          <p:nvPr/>
        </p:nvSpPr>
        <p:spPr>
          <a:xfrm>
            <a:off x="6432466" y="1267608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1" name="Oval 260"/>
          <p:cNvSpPr/>
          <p:nvPr/>
        </p:nvSpPr>
        <p:spPr>
          <a:xfrm>
            <a:off x="6432465" y="144310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2" name="Oval 261"/>
          <p:cNvSpPr/>
          <p:nvPr/>
        </p:nvSpPr>
        <p:spPr>
          <a:xfrm>
            <a:off x="6432466" y="209432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3" name="Oval 262"/>
          <p:cNvSpPr/>
          <p:nvPr/>
        </p:nvSpPr>
        <p:spPr>
          <a:xfrm>
            <a:off x="6432465" y="226982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4" name="Oval 263"/>
          <p:cNvSpPr/>
          <p:nvPr/>
        </p:nvSpPr>
        <p:spPr>
          <a:xfrm>
            <a:off x="6432465" y="245870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5" name="Oval 264"/>
          <p:cNvSpPr/>
          <p:nvPr/>
        </p:nvSpPr>
        <p:spPr>
          <a:xfrm>
            <a:off x="6447080" y="3048388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6" name="Oval 265"/>
          <p:cNvSpPr/>
          <p:nvPr/>
        </p:nvSpPr>
        <p:spPr>
          <a:xfrm>
            <a:off x="6447079" y="322388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7" name="Oval 266"/>
          <p:cNvSpPr/>
          <p:nvPr/>
        </p:nvSpPr>
        <p:spPr>
          <a:xfrm>
            <a:off x="6447079" y="341276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Oval 267"/>
          <p:cNvSpPr/>
          <p:nvPr/>
        </p:nvSpPr>
        <p:spPr>
          <a:xfrm>
            <a:off x="6459606" y="5528536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9" name="Oval 268"/>
          <p:cNvSpPr/>
          <p:nvPr/>
        </p:nvSpPr>
        <p:spPr>
          <a:xfrm>
            <a:off x="6459605" y="5704032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0" name="Oval 269"/>
          <p:cNvSpPr/>
          <p:nvPr/>
        </p:nvSpPr>
        <p:spPr>
          <a:xfrm>
            <a:off x="6459605" y="5892912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Oval 270"/>
          <p:cNvSpPr/>
          <p:nvPr/>
        </p:nvSpPr>
        <p:spPr>
          <a:xfrm>
            <a:off x="6434554" y="401289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/>
          <p:cNvSpPr/>
          <p:nvPr/>
        </p:nvSpPr>
        <p:spPr>
          <a:xfrm>
            <a:off x="6434553" y="4188386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TextBox 275"/>
          <p:cNvSpPr txBox="1"/>
          <p:nvPr/>
        </p:nvSpPr>
        <p:spPr>
          <a:xfrm>
            <a:off x="7073393" y="253288"/>
            <a:ext cx="5213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Second 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Using the maximum bound from the first running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Bring back all pruned queries to be reviewed again</a:t>
            </a:r>
          </a:p>
        </p:txBody>
      </p:sp>
      <p:cxnSp>
        <p:nvCxnSpPr>
          <p:cNvPr id="277" name="Elbow Connector 276"/>
          <p:cNvCxnSpPr/>
          <p:nvPr/>
        </p:nvCxnSpPr>
        <p:spPr>
          <a:xfrm>
            <a:off x="6978731" y="4841634"/>
            <a:ext cx="1069001" cy="684370"/>
          </a:xfrm>
          <a:prstGeom prst="bentConnector3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/>
          <p:nvPr/>
        </p:nvCxnSpPr>
        <p:spPr>
          <a:xfrm flipV="1">
            <a:off x="6955124" y="5607507"/>
            <a:ext cx="1092607" cy="681039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/>
          <p:cNvGrpSpPr/>
          <p:nvPr/>
        </p:nvGrpSpPr>
        <p:grpSpPr>
          <a:xfrm>
            <a:off x="8111470" y="5026278"/>
            <a:ext cx="1338955" cy="1162457"/>
            <a:chOff x="2179903" y="523919"/>
            <a:chExt cx="1995932" cy="1162457"/>
          </a:xfrm>
        </p:grpSpPr>
        <p:sp>
          <p:nvSpPr>
            <p:cNvPr id="280" name="Oval 279"/>
            <p:cNvSpPr/>
            <p:nvPr/>
          </p:nvSpPr>
          <p:spPr>
            <a:xfrm>
              <a:off x="2192172" y="523919"/>
              <a:ext cx="1916366" cy="11624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179903" y="716625"/>
              <a:ext cx="19959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dirty="0" smtClean="0"/>
                <a:t>Pruned </a:t>
              </a:r>
            </a:p>
            <a:p>
              <a:pPr algn="ctr"/>
              <a:r>
                <a:rPr lang="en-AU" dirty="0" smtClean="0"/>
                <a:t>queries</a:t>
              </a:r>
              <a:endParaRPr lang="en-AU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093268" y="1801257"/>
            <a:ext cx="5118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If the higher max bound is found in this running, </a:t>
            </a:r>
          </a:p>
          <a:p>
            <a:r>
              <a:rPr lang="en-AU" dirty="0" smtClean="0"/>
              <a:t>the pruned queries from this result will be ignored. </a:t>
            </a:r>
          </a:p>
          <a:p>
            <a:r>
              <a:rPr lang="en-AU" dirty="0" smtClean="0"/>
              <a:t>Go to the next </a:t>
            </a:r>
            <a:r>
              <a:rPr lang="en-AU" dirty="0" smtClean="0"/>
              <a:t>running </a:t>
            </a:r>
            <a:r>
              <a:rPr lang="en-AU" dirty="0" smtClean="0"/>
              <a:t>with the newest max bound.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01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87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Academy Engraved LET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78</cp:revision>
  <dcterms:created xsi:type="dcterms:W3CDTF">2018-05-18T10:51:51Z</dcterms:created>
  <dcterms:modified xsi:type="dcterms:W3CDTF">2018-07-30T02:04:35Z</dcterms:modified>
</cp:coreProperties>
</file>