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D4A8-1EB8-43EA-AFE4-A361E590D4E9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50E5-9080-41B1-8D2A-308B74B29A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110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D4A8-1EB8-43EA-AFE4-A361E590D4E9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50E5-9080-41B1-8D2A-308B74B29A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361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D4A8-1EB8-43EA-AFE4-A361E590D4E9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50E5-9080-41B1-8D2A-308B74B29A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74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D4A8-1EB8-43EA-AFE4-A361E590D4E9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50E5-9080-41B1-8D2A-308B74B29A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061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D4A8-1EB8-43EA-AFE4-A361E590D4E9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50E5-9080-41B1-8D2A-308B74B29A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958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D4A8-1EB8-43EA-AFE4-A361E590D4E9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50E5-9080-41B1-8D2A-308B74B29A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284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D4A8-1EB8-43EA-AFE4-A361E590D4E9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50E5-9080-41B1-8D2A-308B74B29A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968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D4A8-1EB8-43EA-AFE4-A361E590D4E9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50E5-9080-41B1-8D2A-308B74B29A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906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D4A8-1EB8-43EA-AFE4-A361E590D4E9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50E5-9080-41B1-8D2A-308B74B29A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41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D4A8-1EB8-43EA-AFE4-A361E590D4E9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50E5-9080-41B1-8D2A-308B74B29A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073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D4A8-1EB8-43EA-AFE4-A361E590D4E9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50E5-9080-41B1-8D2A-308B74B29A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11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6D4A8-1EB8-43EA-AFE4-A361E590D4E9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450E5-9080-41B1-8D2A-308B74B29A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596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5586153" y="2560320"/>
            <a:ext cx="1404851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275133"/>
              </p:ext>
            </p:extLst>
          </p:nvPr>
        </p:nvGraphicFramePr>
        <p:xfrm>
          <a:off x="245225" y="162712"/>
          <a:ext cx="11351490" cy="6537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4875">
                  <a:extLst>
                    <a:ext uri="{9D8B030D-6E8A-4147-A177-3AD203B41FA5}">
                      <a16:colId xmlns:a16="http://schemas.microsoft.com/office/drawing/2014/main" val="538005980"/>
                    </a:ext>
                  </a:extLst>
                </a:gridCol>
                <a:gridCol w="4074562">
                  <a:extLst>
                    <a:ext uri="{9D8B030D-6E8A-4147-A177-3AD203B41FA5}">
                      <a16:colId xmlns:a16="http://schemas.microsoft.com/office/drawing/2014/main" val="2051546636"/>
                    </a:ext>
                  </a:extLst>
                </a:gridCol>
                <a:gridCol w="3692053">
                  <a:extLst>
                    <a:ext uri="{9D8B030D-6E8A-4147-A177-3AD203B41FA5}">
                      <a16:colId xmlns:a16="http://schemas.microsoft.com/office/drawing/2014/main" val="1216262237"/>
                    </a:ext>
                  </a:extLst>
                </a:gridCol>
              </a:tblGrid>
              <a:tr h="817168">
                <a:tc>
                  <a:txBody>
                    <a:bodyPr/>
                    <a:lstStyle/>
                    <a:p>
                      <a:pPr algn="ctr"/>
                      <a:r>
                        <a:rPr lang="en-AU" sz="4000" dirty="0" smtClean="0">
                          <a:solidFill>
                            <a:schemeClr val="tx1"/>
                          </a:solidFill>
                        </a:rPr>
                        <a:t>Views</a:t>
                      </a:r>
                      <a:r>
                        <a:rPr lang="en-AU" sz="4000" baseline="0" dirty="0" smtClean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en-AU" sz="4000" baseline="0" dirty="0" smtClean="0">
                          <a:solidFill>
                            <a:schemeClr val="tx1"/>
                          </a:solidFill>
                          <a:latin typeface="Academy Engraved LET" pitchFamily="2" charset="0"/>
                        </a:rPr>
                        <a:t>V</a:t>
                      </a:r>
                      <a:r>
                        <a:rPr lang="en-AU" sz="4000" baseline="0" dirty="0" smtClean="0">
                          <a:solidFill>
                            <a:schemeClr val="tx1"/>
                          </a:solidFill>
                        </a:rPr>
                        <a:t>\S</a:t>
                      </a:r>
                      <a:endParaRPr lang="en-AU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4000" dirty="0" err="1" smtClean="0">
                          <a:solidFill>
                            <a:schemeClr val="tx1"/>
                          </a:solidFill>
                        </a:rPr>
                        <a:t>minU</a:t>
                      </a:r>
                      <a:r>
                        <a:rPr lang="en-AU" sz="4000" dirty="0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’</a:t>
                      </a:r>
                      <a:endParaRPr lang="en-AU" sz="4000" dirty="0">
                        <a:solidFill>
                          <a:schemeClr val="tx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4000" dirty="0" err="1" smtClean="0">
                          <a:solidFill>
                            <a:schemeClr val="tx1"/>
                          </a:solidFill>
                        </a:rPr>
                        <a:t>maxU</a:t>
                      </a:r>
                      <a:r>
                        <a:rPr lang="en-AU" sz="4000" dirty="0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’</a:t>
                      </a:r>
                      <a:endParaRPr lang="en-AU" sz="4000" dirty="0">
                        <a:solidFill>
                          <a:schemeClr val="tx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267859"/>
                  </a:ext>
                </a:extLst>
              </a:tr>
              <a:tr h="817168">
                <a:tc>
                  <a:txBody>
                    <a:bodyPr/>
                    <a:lstStyle/>
                    <a:p>
                      <a:pPr algn="ctr"/>
                      <a:r>
                        <a:rPr lang="en-AU" sz="4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AU" sz="40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AU" sz="4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4000" dirty="0" smtClean="0"/>
                        <a:t>0.23</a:t>
                      </a:r>
                      <a:endParaRPr lang="en-AU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4000" dirty="0" smtClean="0"/>
                        <a:t>0.65</a:t>
                      </a:r>
                      <a:endParaRPr lang="en-AU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771572"/>
                  </a:ext>
                </a:extLst>
              </a:tr>
              <a:tr h="817168">
                <a:tc>
                  <a:txBody>
                    <a:bodyPr/>
                    <a:lstStyle/>
                    <a:p>
                      <a:pPr algn="ctr"/>
                      <a:r>
                        <a:rPr lang="en-AU" sz="4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AU" sz="40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AU" sz="4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4000" dirty="0" smtClean="0"/>
                        <a:t>0.19</a:t>
                      </a:r>
                      <a:endParaRPr lang="en-AU" sz="4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4000" dirty="0" smtClean="0"/>
                        <a:t>0.21</a:t>
                      </a:r>
                      <a:endParaRPr lang="en-AU" sz="4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790546"/>
                  </a:ext>
                </a:extLst>
              </a:tr>
              <a:tr h="817168">
                <a:tc>
                  <a:txBody>
                    <a:bodyPr/>
                    <a:lstStyle/>
                    <a:p>
                      <a:pPr algn="ctr"/>
                      <a:r>
                        <a:rPr lang="en-AU" sz="4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AU" sz="40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AU" sz="4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4000" dirty="0" smtClean="0"/>
                        <a:t>0.25</a:t>
                      </a:r>
                      <a:endParaRPr lang="en-AU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4000" dirty="0" smtClean="0"/>
                        <a:t>0.85</a:t>
                      </a:r>
                      <a:endParaRPr lang="en-AU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052122"/>
                  </a:ext>
                </a:extLst>
              </a:tr>
              <a:tr h="817168">
                <a:tc>
                  <a:txBody>
                    <a:bodyPr/>
                    <a:lstStyle/>
                    <a:p>
                      <a:pPr algn="ctr"/>
                      <a:r>
                        <a:rPr lang="en-AU" sz="4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AU" sz="40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AU" sz="4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4000" dirty="0" smtClean="0"/>
                        <a:t>0.15</a:t>
                      </a:r>
                      <a:endParaRPr lang="en-AU" sz="4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4000" dirty="0" smtClean="0"/>
                        <a:t>0.70</a:t>
                      </a:r>
                      <a:endParaRPr lang="en-AU" sz="4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505502"/>
                  </a:ext>
                </a:extLst>
              </a:tr>
              <a:tr h="817168">
                <a:tc>
                  <a:txBody>
                    <a:bodyPr/>
                    <a:lstStyle/>
                    <a:p>
                      <a:pPr algn="ctr"/>
                      <a:r>
                        <a:rPr lang="en-AU" sz="4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AU" sz="40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AU" sz="4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4000" dirty="0" smtClean="0"/>
                        <a:t>0.20</a:t>
                      </a:r>
                      <a:endParaRPr lang="en-AU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4000" dirty="0" smtClean="0"/>
                        <a:t>0.23</a:t>
                      </a:r>
                      <a:endParaRPr lang="en-AU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544775"/>
                  </a:ext>
                </a:extLst>
              </a:tr>
              <a:tr h="817168">
                <a:tc>
                  <a:txBody>
                    <a:bodyPr/>
                    <a:lstStyle/>
                    <a:p>
                      <a:pPr algn="ctr"/>
                      <a:r>
                        <a:rPr lang="en-AU" sz="4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AU" sz="40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AU" sz="4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4000" dirty="0" smtClean="0"/>
                        <a:t>0.21</a:t>
                      </a:r>
                      <a:endParaRPr lang="en-AU" sz="4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4000" dirty="0" smtClean="0"/>
                        <a:t>0.24</a:t>
                      </a:r>
                      <a:endParaRPr lang="en-AU" sz="4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769853"/>
                  </a:ext>
                </a:extLst>
              </a:tr>
              <a:tr h="817168">
                <a:tc>
                  <a:txBody>
                    <a:bodyPr/>
                    <a:lstStyle/>
                    <a:p>
                      <a:pPr algn="ctr"/>
                      <a:r>
                        <a:rPr lang="en-AU" sz="4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AU" sz="40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AU" sz="4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4000" dirty="0" smtClean="0"/>
                        <a:t>0.22</a:t>
                      </a:r>
                      <a:endParaRPr lang="en-AU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4000" dirty="0" smtClean="0"/>
                        <a:t>0.91</a:t>
                      </a:r>
                      <a:endParaRPr lang="en-AU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07823"/>
                  </a:ext>
                </a:extLst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5127105" y="2676698"/>
            <a:ext cx="1471352" cy="67333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 smtClean="0"/>
              <a:t>0.25</a:t>
            </a:r>
            <a:endParaRPr lang="en-AU" sz="4000" dirty="0"/>
          </a:p>
        </p:txBody>
      </p:sp>
      <p:sp>
        <p:nvSpPr>
          <p:cNvPr id="10" name="Oval 9"/>
          <p:cNvSpPr/>
          <p:nvPr/>
        </p:nvSpPr>
        <p:spPr>
          <a:xfrm>
            <a:off x="8927256" y="4300094"/>
            <a:ext cx="1679170" cy="59851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 smtClean="0">
                <a:solidFill>
                  <a:schemeClr val="tx1"/>
                </a:solidFill>
              </a:rPr>
              <a:t>0.23</a:t>
            </a:r>
            <a:endParaRPr lang="en-AU" sz="4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927256" y="5182890"/>
            <a:ext cx="1679170" cy="59851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 smtClean="0">
                <a:solidFill>
                  <a:schemeClr val="tx1"/>
                </a:solidFill>
              </a:rPr>
              <a:t>0.24</a:t>
            </a:r>
            <a:endParaRPr lang="en-AU" sz="40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031140" y="1848195"/>
            <a:ext cx="1679170" cy="59851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 smtClean="0">
                <a:solidFill>
                  <a:schemeClr val="tx1"/>
                </a:solidFill>
              </a:rPr>
              <a:t>0.21</a:t>
            </a:r>
            <a:endParaRPr lang="en-AU" sz="4000" dirty="0">
              <a:solidFill>
                <a:schemeClr val="tx1"/>
              </a:solidFill>
            </a:endParaRPr>
          </a:p>
        </p:txBody>
      </p:sp>
      <p:sp>
        <p:nvSpPr>
          <p:cNvPr id="19" name="Multiply 18"/>
          <p:cNvSpPr/>
          <p:nvPr/>
        </p:nvSpPr>
        <p:spPr>
          <a:xfrm>
            <a:off x="10606426" y="1638298"/>
            <a:ext cx="814647" cy="1018310"/>
          </a:xfrm>
          <a:prstGeom prst="mathMultiply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Multiply 19"/>
          <p:cNvSpPr/>
          <p:nvPr/>
        </p:nvSpPr>
        <p:spPr>
          <a:xfrm>
            <a:off x="10581972" y="4090197"/>
            <a:ext cx="814647" cy="1018310"/>
          </a:xfrm>
          <a:prstGeom prst="mathMultiply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Multiply 20"/>
          <p:cNvSpPr/>
          <p:nvPr/>
        </p:nvSpPr>
        <p:spPr>
          <a:xfrm>
            <a:off x="10606426" y="4972993"/>
            <a:ext cx="814647" cy="1018310"/>
          </a:xfrm>
          <a:prstGeom prst="mathMultiply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648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32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Academy Engraved LET</vt:lpstr>
      <vt:lpstr>Agency FB</vt:lpstr>
      <vt:lpstr>Arial</vt:lpstr>
      <vt:lpstr>Calibri</vt:lpstr>
      <vt:lpstr>Calibri Light</vt:lpstr>
      <vt:lpstr>Office Theme</vt:lpstr>
      <vt:lpstr>PowerPoint Presentation</vt:lpstr>
    </vt:vector>
  </TitlesOfParts>
  <Company>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Rischan Mafrur</dc:creator>
  <cp:lastModifiedBy>Rischan Mafrur</cp:lastModifiedBy>
  <cp:revision>11</cp:revision>
  <dcterms:created xsi:type="dcterms:W3CDTF">2018-05-18T05:35:45Z</dcterms:created>
  <dcterms:modified xsi:type="dcterms:W3CDTF">2018-05-18T06:06:37Z</dcterms:modified>
</cp:coreProperties>
</file>