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8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6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1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0BFD-5608-4F22-A047-776EBFDB86C9}" type="datetimeFigureOut">
              <a:rPr lang="en-AU" smtClean="0"/>
              <a:t>19/05/2018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9883152" y="1723090"/>
            <a:ext cx="2218651" cy="16216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/>
          <p:cNvSpPr/>
          <p:nvPr/>
        </p:nvSpPr>
        <p:spPr>
          <a:xfrm>
            <a:off x="1088967" y="2194560"/>
            <a:ext cx="2485506" cy="2468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7375817"/>
                  </p:ext>
                </p:extLst>
              </p:nvPr>
            </p:nvGraphicFramePr>
            <p:xfrm>
              <a:off x="5943600" y="207815"/>
              <a:ext cx="3183774" cy="60297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543">
                      <a:extLst>
                        <a:ext uri="{9D8B030D-6E8A-4147-A177-3AD203B41FA5}">
                          <a16:colId xmlns:a16="http://schemas.microsoft.com/office/drawing/2014/main" val="911049871"/>
                        </a:ext>
                      </a:extLst>
                    </a:gridCol>
                    <a:gridCol w="920973">
                      <a:extLst>
                        <a:ext uri="{9D8B030D-6E8A-4147-A177-3AD203B41FA5}">
                          <a16:colId xmlns:a16="http://schemas.microsoft.com/office/drawing/2014/main" val="1196693176"/>
                        </a:ext>
                      </a:extLst>
                    </a:gridCol>
                    <a:gridCol w="1061258">
                      <a:extLst>
                        <a:ext uri="{9D8B030D-6E8A-4147-A177-3AD203B41FA5}">
                          <a16:colId xmlns:a16="http://schemas.microsoft.com/office/drawing/2014/main" val="665170078"/>
                        </a:ext>
                      </a:extLst>
                    </a:gridCol>
                  </a:tblGrid>
                  <a:tr h="848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1" dirty="0" err="1" smtClean="0">
                              <a:solidFill>
                                <a:schemeClr val="tx1"/>
                              </a:solidFill>
                            </a:rPr>
                            <a:t>Currentbound</a:t>
                          </a:r>
                          <a:endParaRPr lang="en-AU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1" dirty="0" smtClean="0">
                              <a:solidFill>
                                <a:schemeClr val="tx1"/>
                              </a:solidFill>
                            </a:rPr>
                            <a:t>View </a:t>
                          </a:r>
                          <a14:m>
                            <m:oMath xmlns:m="http://schemas.openxmlformats.org/officeDocument/2006/math">
                              <m:r>
                                <a:rPr lang="en-AU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A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AU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AU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AU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A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AU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240179"/>
                      </a:ext>
                    </a:extLst>
                  </a:tr>
                  <a:tr h="495412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3746044"/>
                      </a:ext>
                    </a:extLst>
                  </a:tr>
                  <a:tr h="495412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4680062"/>
                      </a:ext>
                    </a:extLst>
                  </a:tr>
                  <a:tr h="495412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132329"/>
                      </a:ext>
                    </a:extLst>
                  </a:tr>
                  <a:tr h="495412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787420"/>
                      </a:ext>
                    </a:extLst>
                  </a:tr>
                  <a:tr h="495412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0595019"/>
                      </a:ext>
                    </a:extLst>
                  </a:tr>
                  <a:tr h="495412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262883"/>
                      </a:ext>
                    </a:extLst>
                  </a:tr>
                  <a:tr h="495412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906507"/>
                      </a:ext>
                    </a:extLst>
                  </a:tr>
                  <a:tr h="495412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543527"/>
                      </a:ext>
                    </a:extLst>
                  </a:tr>
                  <a:tr h="495412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8310164"/>
                      </a:ext>
                    </a:extLst>
                  </a:tr>
                  <a:tr h="495412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052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7375817"/>
                  </p:ext>
                </p:extLst>
              </p:nvPr>
            </p:nvGraphicFramePr>
            <p:xfrm>
              <a:off x="5943600" y="207815"/>
              <a:ext cx="3183774" cy="60297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543">
                      <a:extLst>
                        <a:ext uri="{9D8B030D-6E8A-4147-A177-3AD203B41FA5}">
                          <a16:colId xmlns:a16="http://schemas.microsoft.com/office/drawing/2014/main" val="911049871"/>
                        </a:ext>
                      </a:extLst>
                    </a:gridCol>
                    <a:gridCol w="920973">
                      <a:extLst>
                        <a:ext uri="{9D8B030D-6E8A-4147-A177-3AD203B41FA5}">
                          <a16:colId xmlns:a16="http://schemas.microsoft.com/office/drawing/2014/main" val="1196693176"/>
                        </a:ext>
                      </a:extLst>
                    </a:gridCol>
                    <a:gridCol w="1061258">
                      <a:extLst>
                        <a:ext uri="{9D8B030D-6E8A-4147-A177-3AD203B41FA5}">
                          <a16:colId xmlns:a16="http://schemas.microsoft.com/office/drawing/2014/main" val="665170078"/>
                        </a:ext>
                      </a:extLst>
                    </a:gridCol>
                  </a:tblGrid>
                  <a:tr h="848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1" dirty="0" err="1" smtClean="0">
                              <a:solidFill>
                                <a:schemeClr val="tx1"/>
                              </a:solidFill>
                            </a:rPr>
                            <a:t>Currentbound</a:t>
                          </a:r>
                          <a:endParaRPr lang="en-AU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0921" t="-4317" r="-117105" b="-6136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724" t="-4317" r="-2299" b="-6136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2401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921" t="-170588" r="-11710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37460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921" t="-270588" r="-11710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468006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921" t="-370588" r="-11710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1323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7874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059501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921" t="-671765" r="-117105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2628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9065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5435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831016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921" t="-1071765" r="-11710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052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88097" y="2571003"/>
                <a:ext cx="678391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097" y="2571003"/>
                <a:ext cx="678391" cy="560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66488" y="2569016"/>
                <a:ext cx="678391" cy="562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88" y="2569016"/>
                <a:ext cx="678391" cy="562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81222" y="3678872"/>
                <a:ext cx="678391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222" y="3678872"/>
                <a:ext cx="678391" cy="560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66553" y="3057003"/>
                <a:ext cx="678391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53" y="3057003"/>
                <a:ext cx="678391" cy="560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10872" y="4737115"/>
                <a:ext cx="8653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872" y="4737115"/>
                <a:ext cx="86533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77335" y="6357279"/>
                <a:ext cx="14659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m:rPr>
                          <m:nor/>
                        </m:rPr>
                        <a:rPr lang="en-AU" sz="2800" b="1" i="1" dirty="0" smtClean="0">
                          <a:latin typeface="Academy Engraved LET" pitchFamily="2" charset="0"/>
                        </a:rPr>
                        <m:t>V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AU" sz="2800" b="0" i="1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335" y="6357279"/>
                <a:ext cx="146591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7535487" y="2783616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7535486" y="2959112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7535486" y="3147992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7535486" y="3323943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/>
          <p:cNvSpPr/>
          <p:nvPr/>
        </p:nvSpPr>
        <p:spPr>
          <a:xfrm>
            <a:off x="7531328" y="3516068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/>
          <p:cNvSpPr/>
          <p:nvPr/>
        </p:nvSpPr>
        <p:spPr>
          <a:xfrm>
            <a:off x="7531321" y="5549778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/>
          <p:cNvSpPr/>
          <p:nvPr/>
        </p:nvSpPr>
        <p:spPr>
          <a:xfrm>
            <a:off x="7531322" y="511174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7531325" y="4896297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/>
          <p:cNvSpPr/>
          <p:nvPr/>
        </p:nvSpPr>
        <p:spPr>
          <a:xfrm>
            <a:off x="7531321" y="427242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/>
          <p:cNvSpPr/>
          <p:nvPr/>
        </p:nvSpPr>
        <p:spPr>
          <a:xfrm>
            <a:off x="7531323" y="5329271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7531326" y="4697629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7531327" y="4487857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Up Arrow 37"/>
          <p:cNvSpPr/>
          <p:nvPr/>
        </p:nvSpPr>
        <p:spPr>
          <a:xfrm>
            <a:off x="9248672" y="895740"/>
            <a:ext cx="333867" cy="746448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526917" y="1363045"/>
                <a:ext cx="1633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𝑠𝑒𝑡𝐷𝑖𝑠𝑡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917" y="1363045"/>
                <a:ext cx="163339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/>
          <p:cNvSpPr/>
          <p:nvPr/>
        </p:nvSpPr>
        <p:spPr>
          <a:xfrm>
            <a:off x="2631233" y="812289"/>
            <a:ext cx="4609322" cy="1604340"/>
          </a:xfrm>
          <a:custGeom>
            <a:avLst/>
            <a:gdLst>
              <a:gd name="connsiteX0" fmla="*/ 4609322 w 4609322"/>
              <a:gd name="connsiteY0" fmla="*/ 493997 h 1604340"/>
              <a:gd name="connsiteX1" fmla="*/ 1698171 w 4609322"/>
              <a:gd name="connsiteY1" fmla="*/ 55458 h 1604340"/>
              <a:gd name="connsiteX2" fmla="*/ 0 w 4609322"/>
              <a:gd name="connsiteY2" fmla="*/ 1604340 h 1604340"/>
              <a:gd name="connsiteX3" fmla="*/ 0 w 4609322"/>
              <a:gd name="connsiteY3" fmla="*/ 1604340 h 16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9322" h="1604340">
                <a:moveTo>
                  <a:pt x="4609322" y="493997"/>
                </a:moveTo>
                <a:cubicBezTo>
                  <a:pt x="3537856" y="182199"/>
                  <a:pt x="2466391" y="-129599"/>
                  <a:pt x="1698171" y="55458"/>
                </a:cubicBezTo>
                <a:cubicBezTo>
                  <a:pt x="929951" y="240515"/>
                  <a:pt x="0" y="1604340"/>
                  <a:pt x="0" y="1604340"/>
                </a:cubicBezTo>
                <a:lnTo>
                  <a:pt x="0" y="1604340"/>
                </a:lnTo>
              </a:path>
            </a:pathLst>
          </a:custGeom>
          <a:ln w="41275">
            <a:headEnd type="oval" w="sm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Elbow Connector 42"/>
          <p:cNvCxnSpPr/>
          <p:nvPr/>
        </p:nvCxnSpPr>
        <p:spPr>
          <a:xfrm>
            <a:off x="8492893" y="1345165"/>
            <a:ext cx="1390261" cy="1099439"/>
          </a:xfrm>
          <a:prstGeom prst="bentConnector3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flipV="1">
            <a:off x="8492892" y="2526106"/>
            <a:ext cx="1390261" cy="64802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9526917" y="911616"/>
                <a:ext cx="6115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AU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AU" sz="2800" b="1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917" y="911616"/>
                <a:ext cx="61151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9984574" y="989047"/>
            <a:ext cx="168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is sorted by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005808" y="2133673"/>
            <a:ext cx="1995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/>
              <a:t>Sampling based on </a:t>
            </a:r>
          </a:p>
          <a:p>
            <a:pPr algn="ctr"/>
            <a:r>
              <a:rPr lang="en-AU" dirty="0" smtClean="0"/>
              <a:t>Prediction Interval (PI)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2567621" y="3236695"/>
                <a:ext cx="678391" cy="562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21" y="3236695"/>
                <a:ext cx="678391" cy="5626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1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31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Academy Engraved LET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19</cp:revision>
  <dcterms:created xsi:type="dcterms:W3CDTF">2018-05-18T10:51:51Z</dcterms:created>
  <dcterms:modified xsi:type="dcterms:W3CDTF">2018-05-19T06:47:21Z</dcterms:modified>
</cp:coreProperties>
</file>