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13/08/2018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4513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13/08/2018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4897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13/08/2018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1951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13/08/2018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3672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13/08/2018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126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13/08/2018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1028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13/08/2018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225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13/08/2018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169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13/08/2018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5127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13/08/2018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941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13/08/2018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721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F0BFD-5608-4F22-A047-776EBFDB86C9}" type="datetimeFigureOut">
              <a:rPr lang="en-AU" smtClean="0"/>
              <a:t>13/08/2018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0369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96" name="TextBox 195"/>
              <p:cNvSpPr txBox="1"/>
              <p:nvPr/>
            </p:nvSpPr>
            <p:spPr>
              <a:xfrm>
                <a:off x="3688993" y="6432880"/>
                <a:ext cx="108084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1" i="1" dirty="0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>
          <p:sp>
            <p:nvSpPr>
              <p:cNvPr id="196" name="TextBox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993" y="6432880"/>
                <a:ext cx="1080844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7799565"/>
                  </p:ext>
                </p:extLst>
              </p:nvPr>
            </p:nvGraphicFramePr>
            <p:xfrm>
              <a:off x="3827137" y="64716"/>
              <a:ext cx="942700" cy="63681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2700">
                      <a:extLst>
                        <a:ext uri="{9D8B030D-6E8A-4147-A177-3AD203B41FA5}">
                          <a16:colId xmlns:a16="http://schemas.microsoft.com/office/drawing/2014/main" val="20949017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dirty="0" smtClean="0"/>
                            <a:t>View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7866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463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8193694"/>
                      </a:ext>
                    </a:extLst>
                  </a:tr>
                  <a:tr h="454233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56638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5244662"/>
                      </a:ext>
                    </a:extLst>
                  </a:tr>
                  <a:tr h="606190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6038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948047"/>
                      </a:ext>
                    </a:extLst>
                  </a:tr>
                  <a:tr h="567613"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7992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55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4702257"/>
                      </a:ext>
                    </a:extLst>
                  </a:tr>
                  <a:tr h="405774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3743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6328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200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6464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300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9915238"/>
                      </a:ext>
                    </a:extLst>
                  </a:tr>
                  <a:tr h="625954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0883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01503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7799565"/>
                  </p:ext>
                </p:extLst>
              </p:nvPr>
            </p:nvGraphicFramePr>
            <p:xfrm>
              <a:off x="3827137" y="64716"/>
              <a:ext cx="942700" cy="63681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2700">
                      <a:extLst>
                        <a:ext uri="{9D8B030D-6E8A-4147-A177-3AD203B41FA5}">
                          <a16:colId xmlns:a16="http://schemas.microsoft.com/office/drawing/2014/main" val="20949017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dirty="0" smtClean="0"/>
                            <a:t>View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7866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1" t="-108197" r="-2564" b="-15180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463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1" t="-208197" r="-2564" b="-14180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8193694"/>
                      </a:ext>
                    </a:extLst>
                  </a:tr>
                  <a:tr h="454233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56638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1" t="-429508" r="-2564" b="-11967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5244662"/>
                      </a:ext>
                    </a:extLst>
                  </a:tr>
                  <a:tr h="606190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6038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1" t="-693443" r="-2564" b="-932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948047"/>
                      </a:ext>
                    </a:extLst>
                  </a:tr>
                  <a:tr h="567613"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7992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1" t="-945902" r="-2564" b="-6803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4702257"/>
                      </a:ext>
                    </a:extLst>
                  </a:tr>
                  <a:tr h="405774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3743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1" t="-1175000" r="-2564" b="-4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6328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1" t="-1254098" r="-2564" b="-3721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6464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1" t="-1354098" r="-2564" b="-2721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9915238"/>
                      </a:ext>
                    </a:extLst>
                  </a:tr>
                  <a:tr h="625954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0883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1" t="-1622951" r="-2564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0150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0" name="Oval 219"/>
          <p:cNvSpPr/>
          <p:nvPr/>
        </p:nvSpPr>
        <p:spPr>
          <a:xfrm>
            <a:off x="4247179" y="1267608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1" name="Oval 220"/>
          <p:cNvSpPr/>
          <p:nvPr/>
        </p:nvSpPr>
        <p:spPr>
          <a:xfrm>
            <a:off x="4247178" y="1443104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3" name="Oval 222"/>
          <p:cNvSpPr/>
          <p:nvPr/>
        </p:nvSpPr>
        <p:spPr>
          <a:xfrm>
            <a:off x="4247179" y="2094324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4" name="Oval 223"/>
          <p:cNvSpPr/>
          <p:nvPr/>
        </p:nvSpPr>
        <p:spPr>
          <a:xfrm>
            <a:off x="4247178" y="2269820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5" name="Oval 224"/>
          <p:cNvSpPr/>
          <p:nvPr/>
        </p:nvSpPr>
        <p:spPr>
          <a:xfrm>
            <a:off x="4247178" y="2458700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6" name="Oval 225"/>
          <p:cNvSpPr/>
          <p:nvPr/>
        </p:nvSpPr>
        <p:spPr>
          <a:xfrm>
            <a:off x="4261793" y="3048388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7" name="Oval 226"/>
          <p:cNvSpPr/>
          <p:nvPr/>
        </p:nvSpPr>
        <p:spPr>
          <a:xfrm>
            <a:off x="4261792" y="3223884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8" name="Oval 227"/>
          <p:cNvSpPr/>
          <p:nvPr/>
        </p:nvSpPr>
        <p:spPr>
          <a:xfrm>
            <a:off x="4261792" y="3412764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9" name="Oval 228"/>
          <p:cNvSpPr/>
          <p:nvPr/>
        </p:nvSpPr>
        <p:spPr>
          <a:xfrm>
            <a:off x="4274319" y="5528536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0" name="Oval 229"/>
          <p:cNvSpPr/>
          <p:nvPr/>
        </p:nvSpPr>
        <p:spPr>
          <a:xfrm>
            <a:off x="4274318" y="5704032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1" name="Oval 230"/>
          <p:cNvSpPr/>
          <p:nvPr/>
        </p:nvSpPr>
        <p:spPr>
          <a:xfrm>
            <a:off x="4274318" y="5892912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2" name="Oval 231"/>
          <p:cNvSpPr/>
          <p:nvPr/>
        </p:nvSpPr>
        <p:spPr>
          <a:xfrm>
            <a:off x="4249267" y="4012890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3" name="Oval 232"/>
          <p:cNvSpPr/>
          <p:nvPr/>
        </p:nvSpPr>
        <p:spPr>
          <a:xfrm>
            <a:off x="4249266" y="4188386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9" name="Group 8"/>
          <p:cNvGrpSpPr/>
          <p:nvPr/>
        </p:nvGrpSpPr>
        <p:grpSpPr>
          <a:xfrm>
            <a:off x="5715267" y="735885"/>
            <a:ext cx="2252944" cy="1162457"/>
            <a:chOff x="2152389" y="523919"/>
            <a:chExt cx="2252944" cy="1162457"/>
          </a:xfrm>
        </p:grpSpPr>
        <p:sp>
          <p:nvSpPr>
            <p:cNvPr id="238" name="Oval 237"/>
            <p:cNvSpPr/>
            <p:nvPr/>
          </p:nvSpPr>
          <p:spPr>
            <a:xfrm>
              <a:off x="2192171" y="523919"/>
              <a:ext cx="2075375" cy="11624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2152389" y="642215"/>
              <a:ext cx="225294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AU" dirty="0" smtClean="0"/>
                <a:t>PI 80</a:t>
              </a:r>
            </a:p>
            <a:p>
              <a:pPr algn="ctr"/>
              <a:r>
                <a:rPr lang="en-AU" dirty="0" smtClean="0"/>
                <a:t>9 views are executed in advanced</a:t>
              </a:r>
              <a:endParaRPr lang="en-AU" dirty="0"/>
            </a:p>
          </p:txBody>
        </p:sp>
      </p:grpSp>
      <p:cxnSp>
        <p:nvCxnSpPr>
          <p:cNvPr id="240" name="Elbow Connector 239"/>
          <p:cNvCxnSpPr/>
          <p:nvPr/>
        </p:nvCxnSpPr>
        <p:spPr>
          <a:xfrm>
            <a:off x="4662024" y="655937"/>
            <a:ext cx="1069000" cy="680277"/>
          </a:xfrm>
          <a:prstGeom prst="bentConnector3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Elbow Connector 240"/>
          <p:cNvCxnSpPr/>
          <p:nvPr/>
        </p:nvCxnSpPr>
        <p:spPr>
          <a:xfrm flipV="1">
            <a:off x="4638417" y="1457045"/>
            <a:ext cx="1092607" cy="335577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241"/>
          <p:cNvCxnSpPr/>
          <p:nvPr/>
        </p:nvCxnSpPr>
        <p:spPr>
          <a:xfrm>
            <a:off x="4783548" y="4914156"/>
            <a:ext cx="1069001" cy="684370"/>
          </a:xfrm>
          <a:prstGeom prst="bentConnector3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Elbow Connector 242"/>
          <p:cNvCxnSpPr/>
          <p:nvPr/>
        </p:nvCxnSpPr>
        <p:spPr>
          <a:xfrm flipV="1">
            <a:off x="4771744" y="5689460"/>
            <a:ext cx="1092607" cy="681039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8" name="Group 247"/>
          <p:cNvGrpSpPr/>
          <p:nvPr/>
        </p:nvGrpSpPr>
        <p:grpSpPr>
          <a:xfrm>
            <a:off x="5851190" y="2988057"/>
            <a:ext cx="1673707" cy="1333838"/>
            <a:chOff x="2181361" y="352538"/>
            <a:chExt cx="1995501" cy="1333838"/>
          </a:xfrm>
        </p:grpSpPr>
        <p:sp>
          <p:nvSpPr>
            <p:cNvPr id="249" name="Oval 248"/>
            <p:cNvSpPr/>
            <p:nvPr/>
          </p:nvSpPr>
          <p:spPr>
            <a:xfrm>
              <a:off x="2192172" y="523919"/>
              <a:ext cx="1916366" cy="11624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2181361" y="352538"/>
              <a:ext cx="1995501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AU" dirty="0" smtClean="0"/>
            </a:p>
            <a:p>
              <a:pPr algn="ctr"/>
              <a:r>
                <a:rPr lang="en-AU" dirty="0" smtClean="0"/>
                <a:t>Higher New Maximum Bound Found</a:t>
              </a:r>
              <a:endParaRPr lang="en-AU" dirty="0"/>
            </a:p>
          </p:txBody>
        </p:sp>
      </p:grpSp>
      <p:sp>
        <p:nvSpPr>
          <p:cNvPr id="14" name="Oval 13"/>
          <p:cNvSpPr/>
          <p:nvPr/>
        </p:nvSpPr>
        <p:spPr>
          <a:xfrm>
            <a:off x="3905381" y="2603834"/>
            <a:ext cx="816843" cy="39582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1" name="Oval 250"/>
          <p:cNvSpPr/>
          <p:nvPr/>
        </p:nvSpPr>
        <p:spPr>
          <a:xfrm>
            <a:off x="3901235" y="3563362"/>
            <a:ext cx="825134" cy="35461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2" name="Oval 251"/>
          <p:cNvSpPr/>
          <p:nvPr/>
        </p:nvSpPr>
        <p:spPr>
          <a:xfrm>
            <a:off x="3880700" y="4348860"/>
            <a:ext cx="835573" cy="34727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TextBox 17"/>
          <p:cNvSpPr txBox="1"/>
          <p:nvPr/>
        </p:nvSpPr>
        <p:spPr>
          <a:xfrm>
            <a:off x="5184720" y="24361"/>
            <a:ext cx="1114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b="1" dirty="0" smtClean="0"/>
              <a:t>PI </a:t>
            </a:r>
            <a:r>
              <a:rPr lang="en-AU" sz="3200" b="1" dirty="0" smtClean="0"/>
              <a:t>80 </a:t>
            </a:r>
          </a:p>
        </p:txBody>
      </p:sp>
      <p:cxnSp>
        <p:nvCxnSpPr>
          <p:cNvPr id="253" name="Elbow Connector 252"/>
          <p:cNvCxnSpPr/>
          <p:nvPr/>
        </p:nvCxnSpPr>
        <p:spPr>
          <a:xfrm>
            <a:off x="4744210" y="2797132"/>
            <a:ext cx="1046056" cy="76623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Elbow Connector 253"/>
          <p:cNvCxnSpPr/>
          <p:nvPr/>
        </p:nvCxnSpPr>
        <p:spPr>
          <a:xfrm flipV="1">
            <a:off x="4697659" y="3906018"/>
            <a:ext cx="1092607" cy="601908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757024" y="3729760"/>
            <a:ext cx="1013782" cy="0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5" name="Group 254"/>
          <p:cNvGrpSpPr/>
          <p:nvPr/>
        </p:nvGrpSpPr>
        <p:grpSpPr>
          <a:xfrm>
            <a:off x="5871727" y="5138170"/>
            <a:ext cx="1958697" cy="1670034"/>
            <a:chOff x="2179903" y="523919"/>
            <a:chExt cx="1995932" cy="1670034"/>
          </a:xfrm>
        </p:grpSpPr>
        <p:sp>
          <p:nvSpPr>
            <p:cNvPr id="256" name="Oval 255"/>
            <p:cNvSpPr/>
            <p:nvPr/>
          </p:nvSpPr>
          <p:spPr>
            <a:xfrm>
              <a:off x="2192172" y="523919"/>
              <a:ext cx="1916366" cy="11624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2179903" y="716625"/>
              <a:ext cx="1995932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AU" dirty="0" smtClean="0"/>
                <a:t>Early Termination</a:t>
              </a:r>
            </a:p>
            <a:p>
              <a:pPr algn="ctr"/>
              <a:r>
                <a:rPr lang="en-AU" dirty="0" smtClean="0"/>
                <a:t>Probably will be pruned</a:t>
              </a:r>
              <a:endParaRPr lang="en-AU" dirty="0"/>
            </a:p>
          </p:txBody>
        </p:sp>
      </p:grpSp>
      <p:cxnSp>
        <p:nvCxnSpPr>
          <p:cNvPr id="3" name="Straight Connector 2"/>
          <p:cNvCxnSpPr/>
          <p:nvPr/>
        </p:nvCxnSpPr>
        <p:spPr>
          <a:xfrm>
            <a:off x="3937835" y="2038273"/>
            <a:ext cx="1890106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990416" y="2014057"/>
            <a:ext cx="3984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First updating the Maximum bound here</a:t>
            </a:r>
            <a:endParaRPr lang="en-AU" dirty="0"/>
          </a:p>
        </p:txBody>
      </p:sp>
      <p:sp>
        <p:nvSpPr>
          <p:cNvPr id="13" name="Curved Down Arrow 12"/>
          <p:cNvSpPr/>
          <p:nvPr/>
        </p:nvSpPr>
        <p:spPr>
          <a:xfrm rot="16200000">
            <a:off x="3375120" y="2221426"/>
            <a:ext cx="743710" cy="254729"/>
          </a:xfrm>
          <a:prstGeom prst="curved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70" name="Curved Down Arrow 69"/>
          <p:cNvSpPr/>
          <p:nvPr/>
        </p:nvSpPr>
        <p:spPr>
          <a:xfrm rot="16200000">
            <a:off x="2609452" y="2694565"/>
            <a:ext cx="1947011" cy="354564"/>
          </a:xfrm>
          <a:prstGeom prst="curved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71" name="Curved Down Arrow 70"/>
          <p:cNvSpPr/>
          <p:nvPr/>
        </p:nvSpPr>
        <p:spPr>
          <a:xfrm rot="16200000">
            <a:off x="2296560" y="3069269"/>
            <a:ext cx="2552342" cy="441917"/>
          </a:xfrm>
          <a:prstGeom prst="curved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18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9605</TotalTime>
  <Words>29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University of Queensland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Rischan Mafrur</dc:creator>
  <cp:lastModifiedBy>Rischan Mafrur</cp:lastModifiedBy>
  <cp:revision>87</cp:revision>
  <dcterms:created xsi:type="dcterms:W3CDTF">2018-05-18T10:51:51Z</dcterms:created>
  <dcterms:modified xsi:type="dcterms:W3CDTF">2018-08-17T03:23:56Z</dcterms:modified>
</cp:coreProperties>
</file>