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21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1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8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1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06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8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0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07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1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0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5914-B114-41BF-95D5-42877DE148B9}" type="datetimeFigureOut">
              <a:rPr lang="en-AU" smtClean="0"/>
              <a:t>26/09/2018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4556-ECAF-4BDF-9326-7FC2311332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365" y="2402820"/>
            <a:ext cx="1136858" cy="1128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43438" y="2574076"/>
                <a:ext cx="2064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8" y="2574076"/>
                <a:ext cx="206413" cy="307777"/>
              </a:xfrm>
              <a:prstGeom prst="rect">
                <a:avLst/>
              </a:prstGeom>
              <a:blipFill>
                <a:blip r:embed="rId5"/>
                <a:stretch>
                  <a:fillRect r="-38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7482" y="3189630"/>
                <a:ext cx="2088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82" y="3189630"/>
                <a:ext cx="208845" cy="307777"/>
              </a:xfrm>
              <a:prstGeom prst="rect">
                <a:avLst/>
              </a:prstGeom>
              <a:blipFill>
                <a:blip r:embed="rId6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75431" y="2881853"/>
                <a:ext cx="2088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431" y="2881853"/>
                <a:ext cx="208845" cy="307777"/>
              </a:xfrm>
              <a:prstGeom prst="rect">
                <a:avLst/>
              </a:prstGeom>
              <a:blipFill>
                <a:blip r:embed="rId7"/>
                <a:stretch>
                  <a:fillRect r="-37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4741" y="5990808"/>
                <a:ext cx="27828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𝑠𝑒𝑡𝐷𝑖𝑠𝑡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741" y="5990808"/>
                <a:ext cx="2782808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7548" y="1076563"/>
                <a:ext cx="5234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AU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48" y="1076563"/>
                <a:ext cx="523445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065944" y="4767836"/>
            <a:ext cx="2891605" cy="11541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71084" y="5329860"/>
            <a:ext cx="325247" cy="1507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0789" y="5178522"/>
            <a:ext cx="176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35443" y="3620518"/>
                <a:ext cx="784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3" y="3620518"/>
                <a:ext cx="784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>
            <a:off x="3576482" y="1146126"/>
            <a:ext cx="357448" cy="1359331"/>
          </a:xfrm>
          <a:prstGeom prst="leftBrac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441550" y="1456459"/>
                <a:ext cx="2692917" cy="408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A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50" y="1456459"/>
                <a:ext cx="2692917" cy="408253"/>
              </a:xfrm>
              <a:prstGeom prst="rect">
                <a:avLst/>
              </a:prstGeom>
              <a:blipFill>
                <a:blip r:embed="rId11"/>
                <a:stretch>
                  <a:fillRect l="-2041" t="-2985" b="-194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7215618">
            <a:off x="1814089" y="1686671"/>
            <a:ext cx="1690476" cy="2152997"/>
          </a:xfrm>
          <a:prstGeom prst="arc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869662" y="1766610"/>
                <a:ext cx="753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62" y="1766610"/>
                <a:ext cx="75328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42512" y="2630760"/>
                <a:ext cx="1557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AU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AU" sz="14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AU" sz="1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1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12" y="2630760"/>
                <a:ext cx="1557157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18744" y="2853126"/>
                <a:ext cx="17478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AU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14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44" y="2853126"/>
                <a:ext cx="174785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1550" y="587947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rgbClr val="FF0000"/>
                </a:solidFill>
              </a:rPr>
              <a:t>Pruned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307965" y="5879474"/>
                <a:ext cx="2241511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7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AU" sz="17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AU" sz="1700" b="0" i="0" smtClean="0">
                          <a:latin typeface="Cambria Math" panose="02040503050406030204" pitchFamily="18" charset="0"/>
                        </a:rPr>
                        <m:t>maxU</m:t>
                      </m:r>
                      <m:d>
                        <m:dPr>
                          <m:ctrlPr>
                            <a:rPr lang="en-AU" sz="17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7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sz="17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17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7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17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17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65" y="5879474"/>
                <a:ext cx="2241511" cy="353943"/>
              </a:xfrm>
              <a:prstGeom prst="rect">
                <a:avLst/>
              </a:prstGeom>
              <a:blipFill>
                <a:blip r:embed="rId15"/>
                <a:stretch>
                  <a:fillRect b="-13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594087" y="2121537"/>
            <a:ext cx="671534" cy="216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29854" y="2229602"/>
            <a:ext cx="515499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45353" y="2033488"/>
            <a:ext cx="214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 smtClean="0">
                <a:solidFill>
                  <a:schemeClr val="accent1">
                    <a:lumMod val="75000"/>
                  </a:schemeClr>
                </a:solidFill>
              </a:rPr>
              <a:t>Need to be executed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381389"/>
              </p:ext>
            </p:extLst>
          </p:nvPr>
        </p:nvGraphicFramePr>
        <p:xfrm>
          <a:off x="4225085" y="649059"/>
          <a:ext cx="2691436" cy="5081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Worksheet" r:id="rId16" imgW="2124115" imgH="4010192" progId="Excel.Sheet.12">
                  <p:embed/>
                </p:oleObj>
              </mc:Choice>
              <mc:Fallback>
                <p:oleObj name="Worksheet" r:id="rId16" imgW="2124115" imgH="40101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5085" y="649059"/>
                        <a:ext cx="2691436" cy="5081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58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59365" y="2402820"/>
            <a:ext cx="1136858" cy="1128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44058" y="2609280"/>
                <a:ext cx="2064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8" y="2609280"/>
                <a:ext cx="206413" cy="307777"/>
              </a:xfrm>
              <a:prstGeom prst="rect">
                <a:avLst/>
              </a:prstGeom>
              <a:blipFill>
                <a:blip r:embed="rId3"/>
                <a:stretch>
                  <a:fillRect r="-38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7482" y="3189630"/>
                <a:ext cx="2088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82" y="3189630"/>
                <a:ext cx="208845" cy="307777"/>
              </a:xfrm>
              <a:prstGeom prst="rect">
                <a:avLst/>
              </a:prstGeom>
              <a:blipFill>
                <a:blip r:embed="rId6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75431" y="2881853"/>
                <a:ext cx="2088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431" y="2881853"/>
                <a:ext cx="208845" cy="307777"/>
              </a:xfrm>
              <a:prstGeom prst="rect">
                <a:avLst/>
              </a:prstGeom>
              <a:blipFill>
                <a:blip r:embed="rId7"/>
                <a:stretch>
                  <a:fillRect r="-37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4741" y="5990808"/>
                <a:ext cx="27828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𝑠𝑒𝑡𝐷𝑖𝑠𝑡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741" y="5990808"/>
                <a:ext cx="2782808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957548" y="1076563"/>
                <a:ext cx="5234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48" y="1076563"/>
                <a:ext cx="523445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089332" y="4239491"/>
            <a:ext cx="2951547" cy="168254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40879" y="4999899"/>
            <a:ext cx="325247" cy="1507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1311" y="4862332"/>
            <a:ext cx="176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35443" y="3620518"/>
                <a:ext cx="784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3" y="3620518"/>
                <a:ext cx="784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>
            <a:off x="3576482" y="1146126"/>
            <a:ext cx="357448" cy="1359331"/>
          </a:xfrm>
          <a:prstGeom prst="leftBrac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604820" y="1469482"/>
                <a:ext cx="2603726" cy="396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6,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A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A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820" y="1469482"/>
                <a:ext cx="2603726" cy="396327"/>
              </a:xfrm>
              <a:prstGeom prst="rect">
                <a:avLst/>
              </a:prstGeom>
              <a:blipFill>
                <a:blip r:embed="rId11"/>
                <a:stretch>
                  <a:fillRect l="-2108" t="-1538" b="-230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7215618">
            <a:off x="1431330" y="1606642"/>
            <a:ext cx="1690476" cy="2152997"/>
          </a:xfrm>
          <a:prstGeom prst="arc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484399" y="1700314"/>
                <a:ext cx="10801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𝑣𝑖𝑒𝑤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99" y="1700314"/>
                <a:ext cx="1080104" cy="276999"/>
              </a:xfrm>
              <a:prstGeom prst="rect">
                <a:avLst/>
              </a:prstGeom>
              <a:blipFill>
                <a:blip r:embed="rId1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83106" y="54972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rgbClr val="FF0000"/>
                </a:solidFill>
              </a:rPr>
              <a:t>Pruned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049521" y="5497214"/>
                <a:ext cx="2018886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7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AU" sz="17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AU" sz="1700" b="0" i="0" smtClean="0">
                          <a:latin typeface="Cambria Math" panose="02040503050406030204" pitchFamily="18" charset="0"/>
                        </a:rPr>
                        <m:t>maxF</m:t>
                      </m:r>
                      <m:d>
                        <m:dPr>
                          <m:ctrlPr>
                            <a:rPr lang="en-AU" sz="17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17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AU" sz="1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21" y="5497214"/>
                <a:ext cx="2018886" cy="347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594087" y="2121537"/>
            <a:ext cx="671534" cy="216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29854" y="2229602"/>
            <a:ext cx="515499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45353" y="2033488"/>
            <a:ext cx="214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 smtClean="0">
                <a:solidFill>
                  <a:schemeClr val="accent1">
                    <a:lumMod val="75000"/>
                  </a:schemeClr>
                </a:solidFill>
              </a:rPr>
              <a:t>Need to be executed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139844" y="2790297"/>
                <a:ext cx="2090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44" y="2790297"/>
                <a:ext cx="209034" cy="307777"/>
              </a:xfrm>
              <a:prstGeom prst="rect">
                <a:avLst/>
              </a:prstGeom>
              <a:blipFill>
                <a:blip r:embed="rId14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396767" y="2400637"/>
                <a:ext cx="2088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67" y="2400637"/>
                <a:ext cx="208845" cy="307777"/>
              </a:xfrm>
              <a:prstGeom prst="rect">
                <a:avLst/>
              </a:prstGeom>
              <a:blipFill>
                <a:blip r:embed="rId15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71820"/>
              </p:ext>
            </p:extLst>
          </p:nvPr>
        </p:nvGraphicFramePr>
        <p:xfrm>
          <a:off x="4244923" y="912284"/>
          <a:ext cx="2615922" cy="468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16" imgW="2238285" imgH="4010192" progId="Excel.Sheet.12">
                  <p:embed/>
                </p:oleObj>
              </mc:Choice>
              <mc:Fallback>
                <p:oleObj name="Worksheet" r:id="rId16" imgW="2238285" imgH="40101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44923" y="912284"/>
                        <a:ext cx="2615922" cy="468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2200" y="3958953"/>
                <a:ext cx="1888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AU" dirty="0" smtClean="0"/>
                  <a:t> = 0.2312635</a:t>
                </a: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00" y="3958953"/>
                <a:ext cx="1888594" cy="369332"/>
              </a:xfrm>
              <a:prstGeom prst="rect">
                <a:avLst/>
              </a:prstGeom>
              <a:blipFill>
                <a:blip r:embed="rId18"/>
                <a:stretch>
                  <a:fillRect t="-8197" r="-193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4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Microsoft Excel Worksheet</vt:lpstr>
      <vt:lpstr>PowerPoint Presentation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73</cp:revision>
  <dcterms:created xsi:type="dcterms:W3CDTF">2018-09-26T06:37:54Z</dcterms:created>
  <dcterms:modified xsi:type="dcterms:W3CDTF">2018-09-26T15:49:11Z</dcterms:modified>
</cp:coreProperties>
</file>