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8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014F-6BBC-4B25-865A-0E5FF9706553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DE31-07E3-4C7D-BF66-7BFC48CAA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ckly.developers.or.id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apps.developers.or.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indoBlockly" TargetMode="External"/><Relationship Id="rId5" Type="http://schemas.openxmlformats.org/officeDocument/2006/relationships/hyperlink" Target="http://twitter.com/indoBlockly" TargetMode="External"/><Relationship Id="rId4" Type="http://schemas.openxmlformats.org/officeDocument/2006/relationships/hyperlink" Target="http://facebook.com/indoBlockl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0"/>
            <a:ext cx="8915400" cy="3200399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Pengaruh</a:t>
            </a:r>
            <a:r>
              <a:rPr lang="en-US" sz="2800" dirty="0" smtClean="0"/>
              <a:t> Model 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 </a:t>
            </a:r>
            <a:r>
              <a:rPr lang="en-US" sz="2800" i="1" dirty="0" err="1"/>
              <a:t>I</a:t>
            </a:r>
            <a:r>
              <a:rPr lang="en-US" sz="2800" i="1" dirty="0" err="1" smtClean="0"/>
              <a:t>ndoBlockly</a:t>
            </a:r>
            <a:r>
              <a:rPr lang="en-US" sz="2800" i="1" dirty="0" smtClean="0"/>
              <a:t> </a:t>
            </a:r>
            <a:r>
              <a:rPr lang="en-US" sz="2800" dirty="0" smtClean="0"/>
              <a:t> (</a:t>
            </a:r>
            <a:r>
              <a:rPr lang="en-US" sz="2800" dirty="0" err="1" smtClean="0"/>
              <a:t>bahasa</a:t>
            </a:r>
            <a:r>
              <a:rPr lang="en-US" sz="2800" dirty="0" smtClean="0"/>
              <a:t> 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 visual block) </a:t>
            </a:r>
            <a:br>
              <a:rPr lang="en-US" sz="2800" dirty="0" smtClean="0"/>
            </a:b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Pemahaman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Matakuliah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</a:t>
            </a:r>
            <a:r>
              <a:rPr lang="en-US" sz="2800" dirty="0" err="1" smtClean="0"/>
              <a:t>Terstruktur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05800" cy="1143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Semester  I </a:t>
            </a:r>
            <a:r>
              <a:rPr lang="en-US" sz="2000" dirty="0" err="1" smtClean="0"/>
              <a:t>Angkatan</a:t>
            </a:r>
            <a:r>
              <a:rPr lang="en-US" sz="2000" dirty="0" smtClean="0"/>
              <a:t> 2012/2013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  <a:p>
            <a:r>
              <a:rPr lang="en-US" sz="2000" dirty="0" smtClean="0"/>
              <a:t>UIN </a:t>
            </a:r>
            <a:r>
              <a:rPr lang="en-US" sz="2000" dirty="0" err="1" smtClean="0"/>
              <a:t>Sunan</a:t>
            </a:r>
            <a:r>
              <a:rPr lang="en-US" sz="2000" dirty="0" smtClean="0"/>
              <a:t> </a:t>
            </a:r>
            <a:r>
              <a:rPr lang="en-US" sz="2000" dirty="0" err="1" smtClean="0"/>
              <a:t>Kalijaga</a:t>
            </a:r>
            <a:r>
              <a:rPr lang="en-US" sz="2000" dirty="0" smtClean="0"/>
              <a:t> Yogyakarta 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5334000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chemeClr val="accent3"/>
                </a:solidFill>
              </a:rPr>
              <a:t>Jenis</a:t>
            </a:r>
            <a:r>
              <a:rPr lang="en-US" sz="2800" b="1" dirty="0" smtClean="0"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solidFill>
                  <a:schemeClr val="accent3"/>
                </a:solidFill>
              </a:rPr>
              <a:t>Penelitian</a:t>
            </a:r>
            <a:r>
              <a:rPr lang="en-US" sz="2800" b="1" dirty="0" smtClean="0">
                <a:solidFill>
                  <a:schemeClr val="accent3"/>
                </a:solidFill>
              </a:rPr>
              <a:t> : Experimental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Purposive sampling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teknisi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renang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pelatih-pelatih</a:t>
            </a:r>
            <a:r>
              <a:rPr lang="en-US" dirty="0"/>
              <a:t> </a:t>
            </a:r>
            <a:r>
              <a:rPr lang="en-US" dirty="0" err="1"/>
              <a:t>renang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 (Sugiono:2007)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KULIAH\SKRIPSI\SEMINAR\image\purpos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1"/>
            <a:ext cx="7754816" cy="55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7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Visit: </a:t>
            </a:r>
            <a:r>
              <a:rPr lang="en-US" dirty="0" smtClean="0">
                <a:hlinkClick r:id="rId2"/>
              </a:rPr>
              <a:t>http://apps.developers.or.id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Doc/tutorial : </a:t>
            </a:r>
            <a:r>
              <a:rPr lang="en-US" dirty="0" smtClean="0">
                <a:hlinkClick r:id="rId3"/>
              </a:rPr>
              <a:t>http://blockly.developers.or.id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Page : </a:t>
            </a:r>
            <a:r>
              <a:rPr lang="en-US" dirty="0" smtClean="0">
                <a:hlinkClick r:id="rId4"/>
              </a:rPr>
              <a:t>http://facebook.com/indoBlockly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 : </a:t>
            </a:r>
            <a:r>
              <a:rPr lang="en-US" dirty="0" smtClean="0">
                <a:hlinkClick r:id="rId5"/>
              </a:rPr>
              <a:t>http://twitter.com/indoBlockly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Channel : </a:t>
            </a:r>
            <a:r>
              <a:rPr lang="en-US" dirty="0" smtClean="0">
                <a:hlinkClick r:id="rId6"/>
              </a:rPr>
              <a:t>http://youtube.com/indoBlockly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D:\KULIAH\SKRIPSI\SEMINAR\image\indoblocklylog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3399"/>
            <a:ext cx="2133600" cy="21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6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766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Kami </a:t>
            </a:r>
            <a:r>
              <a:rPr lang="en-US" dirty="0" err="1" smtClean="0"/>
              <a:t>Mohon</a:t>
            </a:r>
            <a:r>
              <a:rPr lang="en-US" dirty="0" smtClean="0"/>
              <a:t> saran, </a:t>
            </a:r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:-D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257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400" dirty="0" err="1" smtClean="0">
                <a:solidFill>
                  <a:schemeClr val="accent3"/>
                </a:solidFill>
              </a:rPr>
              <a:t>Oleh</a:t>
            </a:r>
            <a:r>
              <a:rPr lang="en-US" sz="2400" dirty="0" smtClean="0">
                <a:solidFill>
                  <a:schemeClr val="accent3"/>
                </a:solidFill>
              </a:rPr>
              <a:t> : </a:t>
            </a:r>
            <a:r>
              <a:rPr lang="en-US" sz="2400" dirty="0" err="1" smtClean="0">
                <a:solidFill>
                  <a:schemeClr val="accent3"/>
                </a:solidFill>
              </a:rPr>
              <a:t>Rischan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Mafrur</a:t>
            </a:r>
            <a:r>
              <a:rPr lang="en-US" sz="2400" dirty="0" smtClean="0">
                <a:solidFill>
                  <a:schemeClr val="accent3"/>
                </a:solidFill>
              </a:rPr>
              <a:t>/09650007</a:t>
            </a:r>
          </a:p>
          <a:p>
            <a:pPr marL="0" indent="0" algn="r">
              <a:buFont typeface="Arial" pitchFamily="34" charset="0"/>
              <a:buNone/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D:\KULIAH\SKRIPSI\SEMINAR\image\tha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05" y="228600"/>
            <a:ext cx="2108995" cy="316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0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05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programer</a:t>
            </a:r>
            <a:r>
              <a:rPr lang="en-US" dirty="0" smtClean="0"/>
              <a:t> </a:t>
            </a:r>
            <a:r>
              <a:rPr lang="en-US" dirty="0" err="1" smtClean="0"/>
              <a:t>pemula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programer</a:t>
            </a:r>
            <a:r>
              <a:rPr lang="en-US" dirty="0" smtClean="0"/>
              <a:t> expert (</a:t>
            </a:r>
            <a:r>
              <a:rPr lang="en-US" dirty="0" err="1" smtClean="0"/>
              <a:t>Soloway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KULIAH\SKRIPSI\SEMINAR\image\Scratc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230688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KULIAH\SKRIPSI\SEMINAR\image\greenfo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50311"/>
            <a:ext cx="187194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KULIAH\SKRIPSI\SEMINAR\image\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24922"/>
            <a:ext cx="3552966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KULIAH\SKRIPSI\SEMINAR\image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15" y="4368402"/>
            <a:ext cx="3102868" cy="9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KULIAH\SKRIPSI\SEMINAR\image\waterbearla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9113"/>
            <a:ext cx="1732877" cy="222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08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Custom Map Maze</a:t>
            </a:r>
          </a:p>
          <a:p>
            <a:pPr marL="0" indent="0">
              <a:buNone/>
            </a:pPr>
            <a:r>
              <a:rPr lang="en-US" dirty="0" smtClean="0"/>
              <a:t>Indonesian Language</a:t>
            </a:r>
          </a:p>
          <a:p>
            <a:pPr marL="0" indent="0">
              <a:buNone/>
            </a:pPr>
            <a:r>
              <a:rPr lang="en-US" dirty="0" smtClean="0"/>
              <a:t>C Generator</a:t>
            </a:r>
          </a:p>
          <a:p>
            <a:pPr marL="0" indent="0">
              <a:buNone/>
            </a:pPr>
            <a:r>
              <a:rPr lang="en-US" dirty="0" smtClean="0"/>
              <a:t>Pascal Generator</a:t>
            </a:r>
          </a:p>
          <a:p>
            <a:pPr marL="0" indent="0">
              <a:buNone/>
            </a:pPr>
            <a:r>
              <a:rPr lang="en-US" dirty="0" smtClean="0"/>
              <a:t>Beautiful IDE with </a:t>
            </a:r>
            <a:r>
              <a:rPr lang="en-US" dirty="0" err="1" smtClean="0"/>
              <a:t>JQuery</a:t>
            </a:r>
            <a:r>
              <a:rPr lang="en-US" dirty="0" smtClean="0"/>
              <a:t> + CSS 3D(future)</a:t>
            </a:r>
          </a:p>
          <a:p>
            <a:pPr marL="0" indent="0">
              <a:buNone/>
            </a:pPr>
            <a:r>
              <a:rPr lang="en-US" dirty="0" smtClean="0"/>
              <a:t>Complete doc &amp; Reference (proses)</a:t>
            </a:r>
          </a:p>
          <a:p>
            <a:pPr marL="0" indent="0">
              <a:buNone/>
            </a:pPr>
            <a:r>
              <a:rPr lang="en-US" dirty="0" smtClean="0"/>
              <a:t>Complete tutorial (doc &amp; video)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:\KULIAH\SKRIPSI\SEMINAR\image\indoblocklylog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06736"/>
            <a:ext cx="1747837" cy="176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KULIAH\SKRIPSI\SEMINAR\imag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20112"/>
            <a:ext cx="2364821" cy="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KULIAH\SKRIPSI\SEMINAR\image\Belaj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9" y="2205038"/>
            <a:ext cx="290763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ULIAH\SKRIPSI\SEMINAR\image\v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40" y="2595918"/>
            <a:ext cx="17335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KULIAH\SKRIPSI\SEMINAR\image\indoblocklylog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05025"/>
            <a:ext cx="23907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7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indoBlockly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(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2012/2013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UIN </a:t>
            </a:r>
            <a:r>
              <a:rPr lang="en-US" dirty="0" err="1" smtClean="0"/>
              <a:t>Suka</a:t>
            </a:r>
            <a:r>
              <a:rPr lang="en-US" dirty="0" smtClean="0"/>
              <a:t>)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 smtClean="0"/>
              <a:t>Aspek</a:t>
            </a:r>
            <a:r>
              <a:rPr lang="en-US" sz="2400" dirty="0" smtClean="0"/>
              <a:t> yang di </a:t>
            </a:r>
            <a:r>
              <a:rPr lang="en-US" sz="2400" dirty="0" err="1" smtClean="0"/>
              <a:t>tekanakan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pemahaman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smtClean="0"/>
              <a:t>*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purposive sampling method(</a:t>
            </a:r>
            <a:r>
              <a:rPr lang="en-US" sz="2400" dirty="0" err="1" smtClean="0"/>
              <a:t>lemah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generalisasi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karantina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baik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kontrol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variable experiment,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di </a:t>
            </a:r>
            <a:r>
              <a:rPr lang="en-US" sz="2400" dirty="0" err="1" smtClean="0"/>
              <a:t>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faktor</a:t>
            </a:r>
            <a:r>
              <a:rPr lang="en-US" sz="2400" dirty="0" smtClean="0"/>
              <a:t> external.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besaran</a:t>
            </a:r>
            <a:r>
              <a:rPr lang="en-US" sz="2400" dirty="0" smtClean="0"/>
              <a:t> variable external.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92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Populasi</a:t>
            </a:r>
            <a:r>
              <a:rPr lang="en-US" dirty="0" smtClean="0"/>
              <a:t> :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TIF UIN </a:t>
            </a:r>
            <a:r>
              <a:rPr lang="en-US" dirty="0" err="1" smtClean="0"/>
              <a:t>Suka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Populasi</a:t>
            </a:r>
            <a:r>
              <a:rPr lang="en-US" dirty="0" smtClean="0"/>
              <a:t> </a:t>
            </a:r>
            <a:r>
              <a:rPr lang="en-US" dirty="0" err="1" smtClean="0"/>
              <a:t>Terjangkau</a:t>
            </a:r>
            <a:r>
              <a:rPr lang="en-US" dirty="0" smtClean="0"/>
              <a:t> :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TIF UIN </a:t>
            </a:r>
            <a:r>
              <a:rPr lang="en-US" dirty="0" err="1" smtClean="0"/>
              <a:t>Suka</a:t>
            </a:r>
            <a:r>
              <a:rPr lang="en-US" dirty="0" smtClean="0"/>
              <a:t> 2012/2013.</a:t>
            </a:r>
          </a:p>
          <a:p>
            <a:pPr marL="514350" indent="-514350">
              <a:buAutoNum type="arabicPeriod"/>
            </a:pPr>
            <a:r>
              <a:rPr lang="en-US" dirty="0" smtClean="0"/>
              <a:t>Sample :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TIF UIN </a:t>
            </a:r>
            <a:r>
              <a:rPr lang="en-US" dirty="0" err="1" smtClean="0"/>
              <a:t>Suka</a:t>
            </a:r>
            <a:r>
              <a:rPr lang="en-US" dirty="0" smtClean="0"/>
              <a:t> 2012/2013 </a:t>
            </a:r>
            <a:r>
              <a:rPr lang="en-US" dirty="0" err="1" smtClean="0"/>
              <a:t>kelas</a:t>
            </a:r>
            <a:r>
              <a:rPr lang="en-US" dirty="0" smtClean="0"/>
              <a:t> A.</a:t>
            </a:r>
          </a:p>
          <a:p>
            <a:pPr marL="514350" indent="-514350">
              <a:buAutoNum type="arabicPeriod"/>
            </a:pPr>
            <a:r>
              <a:rPr lang="en-US" dirty="0" smtClean="0"/>
              <a:t>Variable </a:t>
            </a:r>
            <a:r>
              <a:rPr lang="en-US" dirty="0" err="1" smtClean="0"/>
              <a:t>kontrol</a:t>
            </a:r>
            <a:r>
              <a:rPr lang="en-US" dirty="0" smtClean="0"/>
              <a:t> &amp; variable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Purposive Sampling (sampling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/Nonprobability Sampling).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Normalitas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/hub * </a:t>
            </a:r>
            <a:r>
              <a:rPr lang="en-US" i="1" dirty="0" err="1" smtClean="0"/>
              <a:t>kolmogorov</a:t>
            </a:r>
            <a:r>
              <a:rPr lang="en-US" i="1" dirty="0" smtClean="0"/>
              <a:t>/Chi </a:t>
            </a:r>
            <a:r>
              <a:rPr lang="en-US" i="1" dirty="0" err="1" smtClean="0"/>
              <a:t>kuadrat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* </a:t>
            </a:r>
            <a:r>
              <a:rPr lang="en-US" i="1" dirty="0" smtClean="0"/>
              <a:t>Rank Spearman</a:t>
            </a:r>
            <a:r>
              <a:rPr lang="en-US" dirty="0" smtClean="0"/>
              <a:t> ) &amp;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Homogenitas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 err="1" smtClean="0"/>
              <a:t>Uji</a:t>
            </a:r>
            <a:r>
              <a:rPr lang="en-US" dirty="0" smtClean="0"/>
              <a:t> Z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T(</a:t>
            </a:r>
            <a:r>
              <a:rPr lang="en-US" dirty="0" err="1" smtClean="0"/>
              <a:t>variansi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342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Pengaruh Model  Pembelajaran Menggunakan  IndoBlockly  (bahasa  pemrograman  visual block)  terhadap Pemahaman Mahasiswa pada Matakuliah Pemrograman Terstruktur. </vt:lpstr>
      <vt:lpstr>PowerPoint Presentation</vt:lpstr>
      <vt:lpstr>PowerPoint Presentation</vt:lpstr>
      <vt:lpstr>PowerPoint Presentation</vt:lpstr>
      <vt:lpstr>PowerPoint Presentation</vt:lpstr>
      <vt:lpstr>Tujuan</vt:lpstr>
      <vt:lpstr>Batasan Masalah</vt:lpstr>
      <vt:lpstr>Design Penelitian</vt:lpstr>
      <vt:lpstr>Cont…</vt:lpstr>
      <vt:lpstr>Cont..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Pengaruh Model  Pembelajaran Menggunakan  IndoBlockly  (bahasa  pemrograman  visual block)  terhadap Pemahaman Mahasiswa pada Matakuliah Pemrograman Terstruktur. </dc:title>
  <dc:creator>rischan</dc:creator>
  <cp:lastModifiedBy>rischan</cp:lastModifiedBy>
  <cp:revision>24</cp:revision>
  <dcterms:created xsi:type="dcterms:W3CDTF">2012-08-07T16:18:54Z</dcterms:created>
  <dcterms:modified xsi:type="dcterms:W3CDTF">2012-08-08T00:31:02Z</dcterms:modified>
</cp:coreProperties>
</file>