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91" r:id="rId2"/>
    <p:sldId id="285" r:id="rId3"/>
    <p:sldId id="282" r:id="rId4"/>
    <p:sldId id="283" r:id="rId5"/>
    <p:sldId id="287" r:id="rId6"/>
    <p:sldId id="288" r:id="rId7"/>
    <p:sldId id="289" r:id="rId8"/>
    <p:sldId id="290" r:id="rId9"/>
    <p:sldId id="286" r:id="rId1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6DD12C-7D4C-C14D-B5D4-D324055517C9}" v="18" dt="2024-03-26T06:03:26.7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320"/>
    <p:restoredTop sz="75419"/>
  </p:normalViewPr>
  <p:slideViewPr>
    <p:cSldViewPr snapToGrid="0">
      <p:cViewPr>
        <p:scale>
          <a:sx n="112" d="100"/>
          <a:sy n="112" d="100"/>
        </p:scale>
        <p:origin x="-51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ote Jin" userId="f199ffe5-bb99-4a1a-a527-009e22c60b7b" providerId="ADAL" clId="{566DD12C-7D4C-C14D-B5D4-D324055517C9}"/>
    <pc:docChg chg="undo custSel addSld delSld modSld sldOrd">
      <pc:chgData name="Aote Jin" userId="f199ffe5-bb99-4a1a-a527-009e22c60b7b" providerId="ADAL" clId="{566DD12C-7D4C-C14D-B5D4-D324055517C9}" dt="2024-03-26T16:10:19.658" v="2675" actId="2696"/>
      <pc:docMkLst>
        <pc:docMk/>
      </pc:docMkLst>
      <pc:sldChg chg="del">
        <pc:chgData name="Aote Jin" userId="f199ffe5-bb99-4a1a-a527-009e22c60b7b" providerId="ADAL" clId="{566DD12C-7D4C-C14D-B5D4-D324055517C9}" dt="2024-03-26T16:10:13.315" v="2658" actId="2696"/>
        <pc:sldMkLst>
          <pc:docMk/>
          <pc:sldMk cId="3963203721" sldId="257"/>
        </pc:sldMkLst>
      </pc:sldChg>
      <pc:sldChg chg="del">
        <pc:chgData name="Aote Jin" userId="f199ffe5-bb99-4a1a-a527-009e22c60b7b" providerId="ADAL" clId="{566DD12C-7D4C-C14D-B5D4-D324055517C9}" dt="2024-03-26T16:10:19.658" v="2675" actId="2696"/>
        <pc:sldMkLst>
          <pc:docMk/>
          <pc:sldMk cId="3307672500" sldId="259"/>
        </pc:sldMkLst>
      </pc:sldChg>
      <pc:sldChg chg="del">
        <pc:chgData name="Aote Jin" userId="f199ffe5-bb99-4a1a-a527-009e22c60b7b" providerId="ADAL" clId="{566DD12C-7D4C-C14D-B5D4-D324055517C9}" dt="2024-03-26T16:10:14.157" v="2660" actId="2696"/>
        <pc:sldMkLst>
          <pc:docMk/>
          <pc:sldMk cId="4191770153" sldId="262"/>
        </pc:sldMkLst>
      </pc:sldChg>
      <pc:sldChg chg="del">
        <pc:chgData name="Aote Jin" userId="f199ffe5-bb99-4a1a-a527-009e22c60b7b" providerId="ADAL" clId="{566DD12C-7D4C-C14D-B5D4-D324055517C9}" dt="2024-03-26T16:10:14.527" v="2661" actId="2696"/>
        <pc:sldMkLst>
          <pc:docMk/>
          <pc:sldMk cId="1767565758" sldId="263"/>
        </pc:sldMkLst>
      </pc:sldChg>
      <pc:sldChg chg="del">
        <pc:chgData name="Aote Jin" userId="f199ffe5-bb99-4a1a-a527-009e22c60b7b" providerId="ADAL" clId="{566DD12C-7D4C-C14D-B5D4-D324055517C9}" dt="2024-03-26T16:10:15.286" v="2663" actId="2696"/>
        <pc:sldMkLst>
          <pc:docMk/>
          <pc:sldMk cId="989614968" sldId="264"/>
        </pc:sldMkLst>
      </pc:sldChg>
      <pc:sldChg chg="del">
        <pc:chgData name="Aote Jin" userId="f199ffe5-bb99-4a1a-a527-009e22c60b7b" providerId="ADAL" clId="{566DD12C-7D4C-C14D-B5D4-D324055517C9}" dt="2024-03-26T16:10:15.656" v="2664" actId="2696"/>
        <pc:sldMkLst>
          <pc:docMk/>
          <pc:sldMk cId="2796364177" sldId="265"/>
        </pc:sldMkLst>
      </pc:sldChg>
      <pc:sldChg chg="del">
        <pc:chgData name="Aote Jin" userId="f199ffe5-bb99-4a1a-a527-009e22c60b7b" providerId="ADAL" clId="{566DD12C-7D4C-C14D-B5D4-D324055517C9}" dt="2024-03-26T16:10:16.013" v="2665" actId="2696"/>
        <pc:sldMkLst>
          <pc:docMk/>
          <pc:sldMk cId="2935163994" sldId="268"/>
        </pc:sldMkLst>
      </pc:sldChg>
      <pc:sldChg chg="del">
        <pc:chgData name="Aote Jin" userId="f199ffe5-bb99-4a1a-a527-009e22c60b7b" providerId="ADAL" clId="{566DD12C-7D4C-C14D-B5D4-D324055517C9}" dt="2024-03-26T16:10:16.335" v="2666" actId="2696"/>
        <pc:sldMkLst>
          <pc:docMk/>
          <pc:sldMk cId="2179404556" sldId="269"/>
        </pc:sldMkLst>
      </pc:sldChg>
      <pc:sldChg chg="del">
        <pc:chgData name="Aote Jin" userId="f199ffe5-bb99-4a1a-a527-009e22c60b7b" providerId="ADAL" clId="{566DD12C-7D4C-C14D-B5D4-D324055517C9}" dt="2024-03-26T16:10:17.142" v="2669" actId="2696"/>
        <pc:sldMkLst>
          <pc:docMk/>
          <pc:sldMk cId="3825565612" sldId="270"/>
        </pc:sldMkLst>
      </pc:sldChg>
      <pc:sldChg chg="del">
        <pc:chgData name="Aote Jin" userId="f199ffe5-bb99-4a1a-a527-009e22c60b7b" providerId="ADAL" clId="{566DD12C-7D4C-C14D-B5D4-D324055517C9}" dt="2024-03-26T16:10:17.562" v="2670" actId="2696"/>
        <pc:sldMkLst>
          <pc:docMk/>
          <pc:sldMk cId="707348359" sldId="271"/>
        </pc:sldMkLst>
      </pc:sldChg>
      <pc:sldChg chg="modSp del mod">
        <pc:chgData name="Aote Jin" userId="f199ffe5-bb99-4a1a-a527-009e22c60b7b" providerId="ADAL" clId="{566DD12C-7D4C-C14D-B5D4-D324055517C9}" dt="2024-03-26T16:10:17.740" v="2671" actId="2696"/>
        <pc:sldMkLst>
          <pc:docMk/>
          <pc:sldMk cId="3458250319" sldId="272"/>
        </pc:sldMkLst>
        <pc:spChg chg="mod">
          <ac:chgData name="Aote Jin" userId="f199ffe5-bb99-4a1a-a527-009e22c60b7b" providerId="ADAL" clId="{566DD12C-7D4C-C14D-B5D4-D324055517C9}" dt="2024-03-26T06:10:40.747" v="2464" actId="20577"/>
          <ac:spMkLst>
            <pc:docMk/>
            <pc:sldMk cId="3458250319" sldId="272"/>
            <ac:spMk id="3" creationId="{79ED52AB-DFDA-8370-0DFA-2FD103CF346A}"/>
          </ac:spMkLst>
        </pc:spChg>
        <pc:graphicFrameChg chg="mod modGraphic">
          <ac:chgData name="Aote Jin" userId="f199ffe5-bb99-4a1a-a527-009e22c60b7b" providerId="ADAL" clId="{566DD12C-7D4C-C14D-B5D4-D324055517C9}" dt="2024-03-26T06:07:57.195" v="2366" actId="1076"/>
          <ac:graphicFrameMkLst>
            <pc:docMk/>
            <pc:sldMk cId="3458250319" sldId="272"/>
            <ac:graphicFrameMk id="8" creationId="{F6DD026C-4C68-5B26-F985-994212FF9B65}"/>
          </ac:graphicFrameMkLst>
        </pc:graphicFrameChg>
      </pc:sldChg>
      <pc:sldChg chg="del">
        <pc:chgData name="Aote Jin" userId="f199ffe5-bb99-4a1a-a527-009e22c60b7b" providerId="ADAL" clId="{566DD12C-7D4C-C14D-B5D4-D324055517C9}" dt="2024-03-26T16:10:18.164" v="2673" actId="2696"/>
        <pc:sldMkLst>
          <pc:docMk/>
          <pc:sldMk cId="3476580320" sldId="273"/>
        </pc:sldMkLst>
      </pc:sldChg>
      <pc:sldChg chg="del">
        <pc:chgData name="Aote Jin" userId="f199ffe5-bb99-4a1a-a527-009e22c60b7b" providerId="ADAL" clId="{566DD12C-7D4C-C14D-B5D4-D324055517C9}" dt="2024-03-26T16:10:17.945" v="2672" actId="2696"/>
        <pc:sldMkLst>
          <pc:docMk/>
          <pc:sldMk cId="259341338" sldId="274"/>
        </pc:sldMkLst>
      </pc:sldChg>
      <pc:sldChg chg="addSp delSp modSp del mod">
        <pc:chgData name="Aote Jin" userId="f199ffe5-bb99-4a1a-a527-009e22c60b7b" providerId="ADAL" clId="{566DD12C-7D4C-C14D-B5D4-D324055517C9}" dt="2024-03-26T16:10:13.863" v="2659" actId="2696"/>
        <pc:sldMkLst>
          <pc:docMk/>
          <pc:sldMk cId="2340627456" sldId="275"/>
        </pc:sldMkLst>
        <pc:picChg chg="del">
          <ac:chgData name="Aote Jin" userId="f199ffe5-bb99-4a1a-a527-009e22c60b7b" providerId="ADAL" clId="{566DD12C-7D4C-C14D-B5D4-D324055517C9}" dt="2024-03-26T06:03:06.571" v="2277" actId="478"/>
          <ac:picMkLst>
            <pc:docMk/>
            <pc:sldMk cId="2340627456" sldId="275"/>
            <ac:picMk id="5" creationId="{B9FF5A8B-CB2F-9782-93A6-E603AECEC43D}"/>
          </ac:picMkLst>
        </pc:picChg>
        <pc:picChg chg="add mod">
          <ac:chgData name="Aote Jin" userId="f199ffe5-bb99-4a1a-a527-009e22c60b7b" providerId="ADAL" clId="{566DD12C-7D4C-C14D-B5D4-D324055517C9}" dt="2024-03-26T06:03:38.607" v="2285" actId="14100"/>
          <ac:picMkLst>
            <pc:docMk/>
            <pc:sldMk cId="2340627456" sldId="275"/>
            <ac:picMk id="6" creationId="{D8038CFB-B023-A697-5CB3-CE7DC42EA0AF}"/>
          </ac:picMkLst>
        </pc:picChg>
      </pc:sldChg>
      <pc:sldChg chg="del">
        <pc:chgData name="Aote Jin" userId="f199ffe5-bb99-4a1a-a527-009e22c60b7b" providerId="ADAL" clId="{566DD12C-7D4C-C14D-B5D4-D324055517C9}" dt="2024-03-26T16:10:14.899" v="2662" actId="2696"/>
        <pc:sldMkLst>
          <pc:docMk/>
          <pc:sldMk cId="3971365231" sldId="276"/>
        </pc:sldMkLst>
      </pc:sldChg>
      <pc:sldChg chg="del">
        <pc:chgData name="Aote Jin" userId="f199ffe5-bb99-4a1a-a527-009e22c60b7b" providerId="ADAL" clId="{566DD12C-7D4C-C14D-B5D4-D324055517C9}" dt="2024-03-26T16:10:18.437" v="2674" actId="2696"/>
        <pc:sldMkLst>
          <pc:docMk/>
          <pc:sldMk cId="1606565439" sldId="278"/>
        </pc:sldMkLst>
      </pc:sldChg>
      <pc:sldChg chg="del">
        <pc:chgData name="Aote Jin" userId="f199ffe5-bb99-4a1a-a527-009e22c60b7b" providerId="ADAL" clId="{566DD12C-7D4C-C14D-B5D4-D324055517C9}" dt="2024-03-26T16:10:16.640" v="2667" actId="2696"/>
        <pc:sldMkLst>
          <pc:docMk/>
          <pc:sldMk cId="2761722224" sldId="279"/>
        </pc:sldMkLst>
      </pc:sldChg>
      <pc:sldChg chg="del">
        <pc:chgData name="Aote Jin" userId="f199ffe5-bb99-4a1a-a527-009e22c60b7b" providerId="ADAL" clId="{566DD12C-7D4C-C14D-B5D4-D324055517C9}" dt="2024-03-26T16:10:16.868" v="2668" actId="2696"/>
        <pc:sldMkLst>
          <pc:docMk/>
          <pc:sldMk cId="1076621713" sldId="281"/>
        </pc:sldMkLst>
      </pc:sldChg>
      <pc:sldChg chg="addSp delSp modSp new mod ord modClrScheme chgLayout">
        <pc:chgData name="Aote Jin" userId="f199ffe5-bb99-4a1a-a527-009e22c60b7b" providerId="ADAL" clId="{566DD12C-7D4C-C14D-B5D4-D324055517C9}" dt="2024-03-26T06:10:05.485" v="2424" actId="27636"/>
        <pc:sldMkLst>
          <pc:docMk/>
          <pc:sldMk cId="1822616660" sldId="282"/>
        </pc:sldMkLst>
        <pc:spChg chg="mod ord">
          <ac:chgData name="Aote Jin" userId="f199ffe5-bb99-4a1a-a527-009e22c60b7b" providerId="ADAL" clId="{566DD12C-7D4C-C14D-B5D4-D324055517C9}" dt="2024-03-26T03:44:28.680" v="1028" actId="20577"/>
          <ac:spMkLst>
            <pc:docMk/>
            <pc:sldMk cId="1822616660" sldId="282"/>
            <ac:spMk id="2" creationId="{0AD717E3-0FC4-AD0C-48BF-BFD7D392F720}"/>
          </ac:spMkLst>
        </pc:spChg>
        <pc:spChg chg="del mod ord">
          <ac:chgData name="Aote Jin" userId="f199ffe5-bb99-4a1a-a527-009e22c60b7b" providerId="ADAL" clId="{566DD12C-7D4C-C14D-B5D4-D324055517C9}" dt="2024-03-26T02:10:06.338" v="68" actId="700"/>
          <ac:spMkLst>
            <pc:docMk/>
            <pc:sldMk cId="1822616660" sldId="282"/>
            <ac:spMk id="3" creationId="{0ED1C081-2986-F96D-3973-8F6968F0A882}"/>
          </ac:spMkLst>
        </pc:spChg>
        <pc:spChg chg="add mod ord">
          <ac:chgData name="Aote Jin" userId="f199ffe5-bb99-4a1a-a527-009e22c60b7b" providerId="ADAL" clId="{566DD12C-7D4C-C14D-B5D4-D324055517C9}" dt="2024-03-26T06:10:05.485" v="2424" actId="27636"/>
          <ac:spMkLst>
            <pc:docMk/>
            <pc:sldMk cId="1822616660" sldId="282"/>
            <ac:spMk id="4" creationId="{450263B9-DA94-10D7-877C-503CC0238AF3}"/>
          </ac:spMkLst>
        </pc:spChg>
        <pc:spChg chg="add mod ord">
          <ac:chgData name="Aote Jin" userId="f199ffe5-bb99-4a1a-a527-009e22c60b7b" providerId="ADAL" clId="{566DD12C-7D4C-C14D-B5D4-D324055517C9}" dt="2024-03-26T06:10:05.482" v="2423" actId="27636"/>
          <ac:spMkLst>
            <pc:docMk/>
            <pc:sldMk cId="1822616660" sldId="282"/>
            <ac:spMk id="5" creationId="{8AD7D183-FB24-8162-731B-3A0E7988F4EE}"/>
          </ac:spMkLst>
        </pc:spChg>
      </pc:sldChg>
      <pc:sldChg chg="modSp add mod">
        <pc:chgData name="Aote Jin" userId="f199ffe5-bb99-4a1a-a527-009e22c60b7b" providerId="ADAL" clId="{566DD12C-7D4C-C14D-B5D4-D324055517C9}" dt="2024-03-26T06:10:17.702" v="2427" actId="5793"/>
        <pc:sldMkLst>
          <pc:docMk/>
          <pc:sldMk cId="2646285417" sldId="283"/>
        </pc:sldMkLst>
        <pc:spChg chg="mod">
          <ac:chgData name="Aote Jin" userId="f199ffe5-bb99-4a1a-a527-009e22c60b7b" providerId="ADAL" clId="{566DD12C-7D4C-C14D-B5D4-D324055517C9}" dt="2024-03-26T02:10:56.926" v="76" actId="20577"/>
          <ac:spMkLst>
            <pc:docMk/>
            <pc:sldMk cId="2646285417" sldId="283"/>
            <ac:spMk id="2" creationId="{0AD717E3-0FC4-AD0C-48BF-BFD7D392F720}"/>
          </ac:spMkLst>
        </pc:spChg>
        <pc:spChg chg="mod">
          <ac:chgData name="Aote Jin" userId="f199ffe5-bb99-4a1a-a527-009e22c60b7b" providerId="ADAL" clId="{566DD12C-7D4C-C14D-B5D4-D324055517C9}" dt="2024-03-26T06:10:17.702" v="2427" actId="5793"/>
          <ac:spMkLst>
            <pc:docMk/>
            <pc:sldMk cId="2646285417" sldId="283"/>
            <ac:spMk id="4" creationId="{450263B9-DA94-10D7-877C-503CC0238AF3}"/>
          </ac:spMkLst>
        </pc:spChg>
        <pc:spChg chg="mod">
          <ac:chgData name="Aote Jin" userId="f199ffe5-bb99-4a1a-a527-009e22c60b7b" providerId="ADAL" clId="{566DD12C-7D4C-C14D-B5D4-D324055517C9}" dt="2024-03-26T05:10:56.551" v="1263" actId="20577"/>
          <ac:spMkLst>
            <pc:docMk/>
            <pc:sldMk cId="2646285417" sldId="283"/>
            <ac:spMk id="5" creationId="{8AD7D183-FB24-8162-731B-3A0E7988F4EE}"/>
          </ac:spMkLst>
        </pc:spChg>
      </pc:sldChg>
      <pc:sldChg chg="addSp modSp new del mod">
        <pc:chgData name="Aote Jin" userId="f199ffe5-bb99-4a1a-a527-009e22c60b7b" providerId="ADAL" clId="{566DD12C-7D4C-C14D-B5D4-D324055517C9}" dt="2024-03-26T16:10:12.202" v="2657" actId="2696"/>
        <pc:sldMkLst>
          <pc:docMk/>
          <pc:sldMk cId="3950282971" sldId="284"/>
        </pc:sldMkLst>
        <pc:spChg chg="mod">
          <ac:chgData name="Aote Jin" userId="f199ffe5-bb99-4a1a-a527-009e22c60b7b" providerId="ADAL" clId="{566DD12C-7D4C-C14D-B5D4-D324055517C9}" dt="2024-03-26T02:32:08.918" v="466" actId="20577"/>
          <ac:spMkLst>
            <pc:docMk/>
            <pc:sldMk cId="3950282971" sldId="284"/>
            <ac:spMk id="2" creationId="{171012E0-2CC6-73FB-7090-167B84F4E694}"/>
          </ac:spMkLst>
        </pc:spChg>
        <pc:spChg chg="mod">
          <ac:chgData name="Aote Jin" userId="f199ffe5-bb99-4a1a-a527-009e22c60b7b" providerId="ADAL" clId="{566DD12C-7D4C-C14D-B5D4-D324055517C9}" dt="2024-03-26T16:10:10.465" v="2656" actId="6549"/>
          <ac:spMkLst>
            <pc:docMk/>
            <pc:sldMk cId="3950282971" sldId="284"/>
            <ac:spMk id="3" creationId="{15F4F6D7-57E6-5112-4016-349A0A53F4ED}"/>
          </ac:spMkLst>
        </pc:spChg>
        <pc:graphicFrameChg chg="add mod">
          <ac:chgData name="Aote Jin" userId="f199ffe5-bb99-4a1a-a527-009e22c60b7b" providerId="ADAL" clId="{566DD12C-7D4C-C14D-B5D4-D324055517C9}" dt="2024-03-26T05:58:56.152" v="2269"/>
          <ac:graphicFrameMkLst>
            <pc:docMk/>
            <pc:sldMk cId="3950282971" sldId="284"/>
            <ac:graphicFrameMk id="4" creationId="{A0C95C71-058C-2735-56C4-BCB1F1D4482C}"/>
          </ac:graphicFrameMkLst>
        </pc:graphicFrameChg>
        <pc:graphicFrameChg chg="add mod">
          <ac:chgData name="Aote Jin" userId="f199ffe5-bb99-4a1a-a527-009e22c60b7b" providerId="ADAL" clId="{566DD12C-7D4C-C14D-B5D4-D324055517C9}" dt="2024-03-26T05:59:01.589" v="2271"/>
          <ac:graphicFrameMkLst>
            <pc:docMk/>
            <pc:sldMk cId="3950282971" sldId="284"/>
            <ac:graphicFrameMk id="5" creationId="{291B8B91-8BFF-E2F1-EAC3-3793CA81F518}"/>
          </ac:graphicFrameMkLst>
        </pc:graphicFrameChg>
      </pc:sldChg>
      <pc:sldChg chg="modSp add mod">
        <pc:chgData name="Aote Jin" userId="f199ffe5-bb99-4a1a-a527-009e22c60b7b" providerId="ADAL" clId="{566DD12C-7D4C-C14D-B5D4-D324055517C9}" dt="2024-03-26T05:17:19.060" v="1410"/>
        <pc:sldMkLst>
          <pc:docMk/>
          <pc:sldMk cId="3078302467" sldId="285"/>
        </pc:sldMkLst>
        <pc:spChg chg="mod">
          <ac:chgData name="Aote Jin" userId="f199ffe5-bb99-4a1a-a527-009e22c60b7b" providerId="ADAL" clId="{566DD12C-7D4C-C14D-B5D4-D324055517C9}" dt="2024-03-26T03:44:24.482" v="1027" actId="20577"/>
          <ac:spMkLst>
            <pc:docMk/>
            <pc:sldMk cId="3078302467" sldId="285"/>
            <ac:spMk id="2" creationId="{0AD717E3-0FC4-AD0C-48BF-BFD7D392F720}"/>
          </ac:spMkLst>
        </pc:spChg>
        <pc:spChg chg="mod">
          <ac:chgData name="Aote Jin" userId="f199ffe5-bb99-4a1a-a527-009e22c60b7b" providerId="ADAL" clId="{566DD12C-7D4C-C14D-B5D4-D324055517C9}" dt="2024-03-26T05:17:00.634" v="1404" actId="20577"/>
          <ac:spMkLst>
            <pc:docMk/>
            <pc:sldMk cId="3078302467" sldId="285"/>
            <ac:spMk id="4" creationId="{450263B9-DA94-10D7-877C-503CC0238AF3}"/>
          </ac:spMkLst>
        </pc:spChg>
        <pc:spChg chg="mod">
          <ac:chgData name="Aote Jin" userId="f199ffe5-bb99-4a1a-a527-009e22c60b7b" providerId="ADAL" clId="{566DD12C-7D4C-C14D-B5D4-D324055517C9}" dt="2024-03-26T05:17:19.060" v="1410"/>
          <ac:spMkLst>
            <pc:docMk/>
            <pc:sldMk cId="3078302467" sldId="285"/>
            <ac:spMk id="5" creationId="{8AD7D183-FB24-8162-731B-3A0E7988F4EE}"/>
          </ac:spMkLst>
        </pc:spChg>
      </pc:sldChg>
      <pc:sldChg chg="modSp new mod">
        <pc:chgData name="Aote Jin" userId="f199ffe5-bb99-4a1a-a527-009e22c60b7b" providerId="ADAL" clId="{566DD12C-7D4C-C14D-B5D4-D324055517C9}" dt="2024-03-26T05:41:29.743" v="1801" actId="20577"/>
        <pc:sldMkLst>
          <pc:docMk/>
          <pc:sldMk cId="358361458" sldId="286"/>
        </pc:sldMkLst>
        <pc:spChg chg="mod">
          <ac:chgData name="Aote Jin" userId="f199ffe5-bb99-4a1a-a527-009e22c60b7b" providerId="ADAL" clId="{566DD12C-7D4C-C14D-B5D4-D324055517C9}" dt="2024-03-26T05:36:25.298" v="1546"/>
          <ac:spMkLst>
            <pc:docMk/>
            <pc:sldMk cId="358361458" sldId="286"/>
            <ac:spMk id="2" creationId="{A623263B-133F-0B25-117E-3A84E36C0549}"/>
          </ac:spMkLst>
        </pc:spChg>
        <pc:spChg chg="mod">
          <ac:chgData name="Aote Jin" userId="f199ffe5-bb99-4a1a-a527-009e22c60b7b" providerId="ADAL" clId="{566DD12C-7D4C-C14D-B5D4-D324055517C9}" dt="2024-03-26T05:41:15.415" v="1767" actId="27636"/>
          <ac:spMkLst>
            <pc:docMk/>
            <pc:sldMk cId="358361458" sldId="286"/>
            <ac:spMk id="3" creationId="{4AA8A6AE-410C-25B7-4259-AACF78C20A9D}"/>
          </ac:spMkLst>
        </pc:spChg>
        <pc:spChg chg="mod">
          <ac:chgData name="Aote Jin" userId="f199ffe5-bb99-4a1a-a527-009e22c60b7b" providerId="ADAL" clId="{566DD12C-7D4C-C14D-B5D4-D324055517C9}" dt="2024-03-26T05:41:29.743" v="1801" actId="20577"/>
          <ac:spMkLst>
            <pc:docMk/>
            <pc:sldMk cId="358361458" sldId="286"/>
            <ac:spMk id="4" creationId="{70DEBB67-09BF-7B53-9020-6E2D0CEB7450}"/>
          </ac:spMkLst>
        </pc:spChg>
      </pc:sldChg>
      <pc:sldChg chg="modSp add mod">
        <pc:chgData name="Aote Jin" userId="f199ffe5-bb99-4a1a-a527-009e22c60b7b" providerId="ADAL" clId="{566DD12C-7D4C-C14D-B5D4-D324055517C9}" dt="2024-03-26T05:15:06.349" v="1357" actId="313"/>
        <pc:sldMkLst>
          <pc:docMk/>
          <pc:sldMk cId="46448345" sldId="287"/>
        </pc:sldMkLst>
        <pc:spChg chg="mod">
          <ac:chgData name="Aote Jin" userId="f199ffe5-bb99-4a1a-a527-009e22c60b7b" providerId="ADAL" clId="{566DD12C-7D4C-C14D-B5D4-D324055517C9}" dt="2024-03-26T05:15:06.349" v="1357" actId="313"/>
          <ac:spMkLst>
            <pc:docMk/>
            <pc:sldMk cId="46448345" sldId="287"/>
            <ac:spMk id="4" creationId="{450263B9-DA94-10D7-877C-503CC0238AF3}"/>
          </ac:spMkLst>
        </pc:spChg>
        <pc:spChg chg="mod">
          <ac:chgData name="Aote Jin" userId="f199ffe5-bb99-4a1a-a527-009e22c60b7b" providerId="ADAL" clId="{566DD12C-7D4C-C14D-B5D4-D324055517C9}" dt="2024-03-26T05:14:12.349" v="1298"/>
          <ac:spMkLst>
            <pc:docMk/>
            <pc:sldMk cId="46448345" sldId="287"/>
            <ac:spMk id="5" creationId="{8AD7D183-FB24-8162-731B-3A0E7988F4EE}"/>
          </ac:spMkLst>
        </pc:spChg>
      </pc:sldChg>
      <pc:sldChg chg="add">
        <pc:chgData name="Aote Jin" userId="f199ffe5-bb99-4a1a-a527-009e22c60b7b" providerId="ADAL" clId="{566DD12C-7D4C-C14D-B5D4-D324055517C9}" dt="2024-03-26T05:15:17.033" v="1358"/>
        <pc:sldMkLst>
          <pc:docMk/>
          <pc:sldMk cId="778181334" sldId="288"/>
        </pc:sldMkLst>
      </pc:sldChg>
      <pc:sldChg chg="add">
        <pc:chgData name="Aote Jin" userId="f199ffe5-bb99-4a1a-a527-009e22c60b7b" providerId="ADAL" clId="{566DD12C-7D4C-C14D-B5D4-D324055517C9}" dt="2024-03-26T05:15:17.033" v="1358"/>
        <pc:sldMkLst>
          <pc:docMk/>
          <pc:sldMk cId="1124482275" sldId="289"/>
        </pc:sldMkLst>
      </pc:sldChg>
      <pc:sldChg chg="addSp delSp modSp new mod">
        <pc:chgData name="Aote Jin" userId="f199ffe5-bb99-4a1a-a527-009e22c60b7b" providerId="ADAL" clId="{566DD12C-7D4C-C14D-B5D4-D324055517C9}" dt="2024-03-26T05:35:16.454" v="1512" actId="1076"/>
        <pc:sldMkLst>
          <pc:docMk/>
          <pc:sldMk cId="927723511" sldId="290"/>
        </pc:sldMkLst>
        <pc:spChg chg="mod">
          <ac:chgData name="Aote Jin" userId="f199ffe5-bb99-4a1a-a527-009e22c60b7b" providerId="ADAL" clId="{566DD12C-7D4C-C14D-B5D4-D324055517C9}" dt="2024-03-26T05:20:47.348" v="1503" actId="20577"/>
          <ac:spMkLst>
            <pc:docMk/>
            <pc:sldMk cId="927723511" sldId="290"/>
            <ac:spMk id="2" creationId="{02AF126C-688F-F635-5A12-7F37C6E23AEF}"/>
          </ac:spMkLst>
        </pc:spChg>
        <pc:spChg chg="del">
          <ac:chgData name="Aote Jin" userId="f199ffe5-bb99-4a1a-a527-009e22c60b7b" providerId="ADAL" clId="{566DD12C-7D4C-C14D-B5D4-D324055517C9}" dt="2024-03-26T05:20:52.975" v="1504"/>
          <ac:spMkLst>
            <pc:docMk/>
            <pc:sldMk cId="927723511" sldId="290"/>
            <ac:spMk id="3" creationId="{D2A4CD76-1CE2-F9E6-2717-05D621C8675F}"/>
          </ac:spMkLst>
        </pc:spChg>
        <pc:spChg chg="add del mod">
          <ac:chgData name="Aote Jin" userId="f199ffe5-bb99-4a1a-a527-009e22c60b7b" providerId="ADAL" clId="{566DD12C-7D4C-C14D-B5D4-D324055517C9}" dt="2024-03-26T05:35:12.529" v="1508"/>
          <ac:spMkLst>
            <pc:docMk/>
            <pc:sldMk cId="927723511" sldId="290"/>
            <ac:spMk id="6" creationId="{BE5ABF23-50E0-81FC-BA3F-4088B1D8341D}"/>
          </ac:spMkLst>
        </pc:spChg>
        <pc:graphicFrameChg chg="add del mod">
          <ac:chgData name="Aote Jin" userId="f199ffe5-bb99-4a1a-a527-009e22c60b7b" providerId="ADAL" clId="{566DD12C-7D4C-C14D-B5D4-D324055517C9}" dt="2024-03-26T05:20:58.914" v="1505" actId="478"/>
          <ac:graphicFrameMkLst>
            <pc:docMk/>
            <pc:sldMk cId="927723511" sldId="290"/>
            <ac:graphicFrameMk id="4" creationId="{7145010A-93A6-3DF2-8E59-BC308E3521E8}"/>
          </ac:graphicFrameMkLst>
        </pc:graphicFrameChg>
        <pc:graphicFrameChg chg="add mod">
          <ac:chgData name="Aote Jin" userId="f199ffe5-bb99-4a1a-a527-009e22c60b7b" providerId="ADAL" clId="{566DD12C-7D4C-C14D-B5D4-D324055517C9}" dt="2024-03-26T05:21:04.427" v="1507"/>
          <ac:graphicFrameMkLst>
            <pc:docMk/>
            <pc:sldMk cId="927723511" sldId="290"/>
            <ac:graphicFrameMk id="7" creationId="{7F21333F-AF86-8EA9-1C8B-91710CA2C140}"/>
          </ac:graphicFrameMkLst>
        </pc:graphicFrameChg>
        <pc:picChg chg="add mod">
          <ac:chgData name="Aote Jin" userId="f199ffe5-bb99-4a1a-a527-009e22c60b7b" providerId="ADAL" clId="{566DD12C-7D4C-C14D-B5D4-D324055517C9}" dt="2024-03-26T05:35:16.454" v="1512" actId="1076"/>
          <ac:picMkLst>
            <pc:docMk/>
            <pc:sldMk cId="927723511" sldId="290"/>
            <ac:picMk id="9" creationId="{FCD0616F-F496-08DA-EFC9-9EF3F3C60688}"/>
          </ac:picMkLst>
        </pc:picChg>
      </pc:sldChg>
      <pc:sldChg chg="modSp add mod modNotesTx">
        <pc:chgData name="Aote Jin" userId="f199ffe5-bb99-4a1a-a527-009e22c60b7b" providerId="ADAL" clId="{566DD12C-7D4C-C14D-B5D4-D324055517C9}" dt="2024-03-26T16:09:35.293" v="2653" actId="20577"/>
        <pc:sldMkLst>
          <pc:docMk/>
          <pc:sldMk cId="1812069578" sldId="291"/>
        </pc:sldMkLst>
        <pc:spChg chg="mod">
          <ac:chgData name="Aote Jin" userId="f199ffe5-bb99-4a1a-a527-009e22c60b7b" providerId="ADAL" clId="{566DD12C-7D4C-C14D-B5D4-D324055517C9}" dt="2024-03-26T05:43:35.185" v="1830" actId="20577"/>
          <ac:spMkLst>
            <pc:docMk/>
            <pc:sldMk cId="1812069578" sldId="291"/>
            <ac:spMk id="2" creationId="{A96764B3-60F3-0EC6-EA26-0ABA8AB14358}"/>
          </ac:spMkLst>
        </pc:spChg>
      </pc:sldChg>
      <pc:sldChg chg="add del">
        <pc:chgData name="Aote Jin" userId="f199ffe5-bb99-4a1a-a527-009e22c60b7b" providerId="ADAL" clId="{566DD12C-7D4C-C14D-B5D4-D324055517C9}" dt="2024-03-26T05:38:12.538" v="1685" actId="2696"/>
        <pc:sldMkLst>
          <pc:docMk/>
          <pc:sldMk cId="4191030714" sldId="291"/>
        </pc:sldMkLst>
      </pc:sldChg>
      <pc:sldChg chg="modSp add del mod">
        <pc:chgData name="Aote Jin" userId="f199ffe5-bb99-4a1a-a527-009e22c60b7b" providerId="ADAL" clId="{566DD12C-7D4C-C14D-B5D4-D324055517C9}" dt="2024-03-26T16:09:37.488" v="2654" actId="2696"/>
        <pc:sldMkLst>
          <pc:docMk/>
          <pc:sldMk cId="3881013834" sldId="292"/>
        </pc:sldMkLst>
        <pc:spChg chg="mod">
          <ac:chgData name="Aote Jin" userId="f199ffe5-bb99-4a1a-a527-009e22c60b7b" providerId="ADAL" clId="{566DD12C-7D4C-C14D-B5D4-D324055517C9}" dt="2024-03-26T05:47:05.025" v="1878" actId="20577"/>
          <ac:spMkLst>
            <pc:docMk/>
            <pc:sldMk cId="3881013834" sldId="292"/>
            <ac:spMk id="2" creationId="{A96764B3-60F3-0EC6-EA26-0ABA8AB14358}"/>
          </ac:spMkLst>
        </pc:spChg>
      </pc:sldChg>
      <pc:sldChg chg="modSp new del mod">
        <pc:chgData name="Aote Jin" userId="f199ffe5-bb99-4a1a-a527-009e22c60b7b" providerId="ADAL" clId="{566DD12C-7D4C-C14D-B5D4-D324055517C9}" dt="2024-03-26T16:09:38.314" v="2655" actId="2696"/>
        <pc:sldMkLst>
          <pc:docMk/>
          <pc:sldMk cId="3455981654" sldId="293"/>
        </pc:sldMkLst>
        <pc:spChg chg="mod">
          <ac:chgData name="Aote Jin" userId="f199ffe5-bb99-4a1a-a527-009e22c60b7b" providerId="ADAL" clId="{566DD12C-7D4C-C14D-B5D4-D324055517C9}" dt="2024-03-26T14:05:29" v="2521" actId="404"/>
          <ac:spMkLst>
            <pc:docMk/>
            <pc:sldMk cId="3455981654" sldId="293"/>
            <ac:spMk id="2" creationId="{20B7FBFF-8E5A-2271-E26F-A5BD17E22BA3}"/>
          </ac:spMkLst>
        </pc:spChg>
        <pc:spChg chg="mod">
          <ac:chgData name="Aote Jin" userId="f199ffe5-bb99-4a1a-a527-009e22c60b7b" providerId="ADAL" clId="{566DD12C-7D4C-C14D-B5D4-D324055517C9}" dt="2024-03-26T14:07:38.565" v="2651" actId="20577"/>
          <ac:spMkLst>
            <pc:docMk/>
            <pc:sldMk cId="3455981654" sldId="293"/>
            <ac:spMk id="3" creationId="{C05DD736-F83E-A2CC-B663-CACE50919F91}"/>
          </ac:spMkLst>
        </pc:spChg>
      </pc:sldChg>
    </pc:docChg>
  </pc:docChgLst>
  <pc:docChgLst>
    <pc:chgData name="Joe Xie" userId="19f308aa-3c5d-433c-bfb7-f2ae6e11ee3f" providerId="ADAL" clId="{C6BBA878-EA1F-6A48-A53B-AA133736804F}"/>
    <pc:docChg chg="undo custSel addSld delSld modSld">
      <pc:chgData name="Joe Xie" userId="19f308aa-3c5d-433c-bfb7-f2ae6e11ee3f" providerId="ADAL" clId="{C6BBA878-EA1F-6A48-A53B-AA133736804F}" dt="2024-03-12T14:00:39.856" v="3093" actId="20577"/>
      <pc:docMkLst>
        <pc:docMk/>
      </pc:docMkLst>
      <pc:sldChg chg="del">
        <pc:chgData name="Joe Xie" userId="19f308aa-3c5d-433c-bfb7-f2ae6e11ee3f" providerId="ADAL" clId="{C6BBA878-EA1F-6A48-A53B-AA133736804F}" dt="2024-03-12T11:42:31.157" v="1069" actId="2696"/>
        <pc:sldMkLst>
          <pc:docMk/>
          <pc:sldMk cId="542780698" sldId="258"/>
        </pc:sldMkLst>
      </pc:sldChg>
      <pc:sldChg chg="modSp add del mod">
        <pc:chgData name="Joe Xie" userId="19f308aa-3c5d-433c-bfb7-f2ae6e11ee3f" providerId="ADAL" clId="{C6BBA878-EA1F-6A48-A53B-AA133736804F}" dt="2024-03-12T12:35:59.346" v="2676" actId="2696"/>
        <pc:sldMkLst>
          <pc:docMk/>
          <pc:sldMk cId="2727215991" sldId="259"/>
        </pc:sldMkLst>
        <pc:graphicFrameChg chg="mod modGraphic">
          <ac:chgData name="Joe Xie" userId="19f308aa-3c5d-433c-bfb7-f2ae6e11ee3f" providerId="ADAL" clId="{C6BBA878-EA1F-6A48-A53B-AA133736804F}" dt="2024-03-12T12:14:13.319" v="2010" actId="20577"/>
          <ac:graphicFrameMkLst>
            <pc:docMk/>
            <pc:sldMk cId="2727215991" sldId="259"/>
            <ac:graphicFrameMk id="5" creationId="{A01B990E-75C4-C334-8254-B76AEA9CDF8B}"/>
          </ac:graphicFrameMkLst>
        </pc:graphicFrameChg>
      </pc:sldChg>
      <pc:sldChg chg="add">
        <pc:chgData name="Joe Xie" userId="19f308aa-3c5d-433c-bfb7-f2ae6e11ee3f" providerId="ADAL" clId="{C6BBA878-EA1F-6A48-A53B-AA133736804F}" dt="2024-03-12T12:36:07.391" v="2678"/>
        <pc:sldMkLst>
          <pc:docMk/>
          <pc:sldMk cId="3307672500" sldId="259"/>
        </pc:sldMkLst>
      </pc:sldChg>
      <pc:sldChg chg="modSp mod">
        <pc:chgData name="Joe Xie" userId="19f308aa-3c5d-433c-bfb7-f2ae6e11ee3f" providerId="ADAL" clId="{C6BBA878-EA1F-6A48-A53B-AA133736804F}" dt="2024-03-12T13:01:17.464" v="3032" actId="20577"/>
        <pc:sldMkLst>
          <pc:docMk/>
          <pc:sldMk cId="4191770153" sldId="262"/>
        </pc:sldMkLst>
        <pc:spChg chg="mod">
          <ac:chgData name="Joe Xie" userId="19f308aa-3c5d-433c-bfb7-f2ae6e11ee3f" providerId="ADAL" clId="{C6BBA878-EA1F-6A48-A53B-AA133736804F}" dt="2024-03-12T11:47:36.765" v="1363" actId="20577"/>
          <ac:spMkLst>
            <pc:docMk/>
            <pc:sldMk cId="4191770153" sldId="262"/>
            <ac:spMk id="2" creationId="{E0F90DD9-6B92-6ECB-AEFB-5A88C0A4C5CC}"/>
          </ac:spMkLst>
        </pc:spChg>
        <pc:spChg chg="mod">
          <ac:chgData name="Joe Xie" userId="19f308aa-3c5d-433c-bfb7-f2ae6e11ee3f" providerId="ADAL" clId="{C6BBA878-EA1F-6A48-A53B-AA133736804F}" dt="2024-03-12T12:10:16.464" v="1955" actId="5793"/>
          <ac:spMkLst>
            <pc:docMk/>
            <pc:sldMk cId="4191770153" sldId="262"/>
            <ac:spMk id="3" creationId="{E91B5A33-88D6-7835-868B-36086FBA7CEC}"/>
          </ac:spMkLst>
        </pc:spChg>
        <pc:graphicFrameChg chg="mod modGraphic">
          <ac:chgData name="Joe Xie" userId="19f308aa-3c5d-433c-bfb7-f2ae6e11ee3f" providerId="ADAL" clId="{C6BBA878-EA1F-6A48-A53B-AA133736804F}" dt="2024-03-12T13:01:17.464" v="3032" actId="20577"/>
          <ac:graphicFrameMkLst>
            <pc:docMk/>
            <pc:sldMk cId="4191770153" sldId="262"/>
            <ac:graphicFrameMk id="5" creationId="{A82946A4-CFC8-9DB1-8124-9809D6D293A3}"/>
          </ac:graphicFrameMkLst>
        </pc:graphicFrameChg>
      </pc:sldChg>
      <pc:sldChg chg="addSp delSp modSp mod">
        <pc:chgData name="Joe Xie" userId="19f308aa-3c5d-433c-bfb7-f2ae6e11ee3f" providerId="ADAL" clId="{C6BBA878-EA1F-6A48-A53B-AA133736804F}" dt="2024-03-12T12:46:12.240" v="2973" actId="20577"/>
        <pc:sldMkLst>
          <pc:docMk/>
          <pc:sldMk cId="1767565758" sldId="263"/>
        </pc:sldMkLst>
        <pc:spChg chg="mod">
          <ac:chgData name="Joe Xie" userId="19f308aa-3c5d-433c-bfb7-f2ae6e11ee3f" providerId="ADAL" clId="{C6BBA878-EA1F-6A48-A53B-AA133736804F}" dt="2024-03-12T12:46:12.240" v="2973" actId="20577"/>
          <ac:spMkLst>
            <pc:docMk/>
            <pc:sldMk cId="1767565758" sldId="263"/>
            <ac:spMk id="2" creationId="{E0F90DD9-6B92-6ECB-AEFB-5A88C0A4C5CC}"/>
          </ac:spMkLst>
        </pc:spChg>
        <pc:spChg chg="mod">
          <ac:chgData name="Joe Xie" userId="19f308aa-3c5d-433c-bfb7-f2ae6e11ee3f" providerId="ADAL" clId="{C6BBA878-EA1F-6A48-A53B-AA133736804F}" dt="2024-03-12T12:10:45.339" v="1965" actId="20577"/>
          <ac:spMkLst>
            <pc:docMk/>
            <pc:sldMk cId="1767565758" sldId="263"/>
            <ac:spMk id="3" creationId="{E91B5A33-88D6-7835-868B-36086FBA7CEC}"/>
          </ac:spMkLst>
        </pc:spChg>
        <pc:spChg chg="add del mod">
          <ac:chgData name="Joe Xie" userId="19f308aa-3c5d-433c-bfb7-f2ae6e11ee3f" providerId="ADAL" clId="{C6BBA878-EA1F-6A48-A53B-AA133736804F}" dt="2024-03-12T11:12:53.484" v="351" actId="478"/>
          <ac:spMkLst>
            <pc:docMk/>
            <pc:sldMk cId="1767565758" sldId="263"/>
            <ac:spMk id="4" creationId="{C20CA922-DC03-3341-9B6B-18F24A6E35BB}"/>
          </ac:spMkLst>
        </pc:spChg>
      </pc:sldChg>
      <pc:sldChg chg="modSp mod">
        <pc:chgData name="Joe Xie" userId="19f308aa-3c5d-433c-bfb7-f2ae6e11ee3f" providerId="ADAL" clId="{C6BBA878-EA1F-6A48-A53B-AA133736804F}" dt="2024-03-12T11:57:50.758" v="1703" actId="20577"/>
        <pc:sldMkLst>
          <pc:docMk/>
          <pc:sldMk cId="989614968" sldId="264"/>
        </pc:sldMkLst>
        <pc:spChg chg="mod">
          <ac:chgData name="Joe Xie" userId="19f308aa-3c5d-433c-bfb7-f2ae6e11ee3f" providerId="ADAL" clId="{C6BBA878-EA1F-6A48-A53B-AA133736804F}" dt="2024-03-12T11:57:50.758" v="1703" actId="20577"/>
          <ac:spMkLst>
            <pc:docMk/>
            <pc:sldMk cId="989614968" sldId="264"/>
            <ac:spMk id="3" creationId="{6E9E8498-512C-24BB-621D-5F18E0471A0C}"/>
          </ac:spMkLst>
        </pc:spChg>
      </pc:sldChg>
      <pc:sldChg chg="modSp mod">
        <pc:chgData name="Joe Xie" userId="19f308aa-3c5d-433c-bfb7-f2ae6e11ee3f" providerId="ADAL" clId="{C6BBA878-EA1F-6A48-A53B-AA133736804F}" dt="2024-03-12T13:58:46.360" v="3036" actId="20577"/>
        <pc:sldMkLst>
          <pc:docMk/>
          <pc:sldMk cId="2796364177" sldId="265"/>
        </pc:sldMkLst>
        <pc:spChg chg="mod">
          <ac:chgData name="Joe Xie" userId="19f308aa-3c5d-433c-bfb7-f2ae6e11ee3f" providerId="ADAL" clId="{C6BBA878-EA1F-6A48-A53B-AA133736804F}" dt="2024-03-12T13:58:46.360" v="3036" actId="20577"/>
          <ac:spMkLst>
            <pc:docMk/>
            <pc:sldMk cId="2796364177" sldId="265"/>
            <ac:spMk id="2" creationId="{E0F90DD9-6B92-6ECB-AEFB-5A88C0A4C5CC}"/>
          </ac:spMkLst>
        </pc:spChg>
        <pc:graphicFrameChg chg="mod modGraphic">
          <ac:chgData name="Joe Xie" userId="19f308aa-3c5d-433c-bfb7-f2ae6e11ee3f" providerId="ADAL" clId="{C6BBA878-EA1F-6A48-A53B-AA133736804F}" dt="2024-03-12T12:36:47.152" v="2701" actId="20577"/>
          <ac:graphicFrameMkLst>
            <pc:docMk/>
            <pc:sldMk cId="2796364177" sldId="265"/>
            <ac:graphicFrameMk id="5" creationId="{A01B990E-75C4-C334-8254-B76AEA9CDF8B}"/>
          </ac:graphicFrameMkLst>
        </pc:graphicFrameChg>
      </pc:sldChg>
      <pc:sldChg chg="addSp delSp modSp mod">
        <pc:chgData name="Joe Xie" userId="19f308aa-3c5d-433c-bfb7-f2ae6e11ee3f" providerId="ADAL" clId="{C6BBA878-EA1F-6A48-A53B-AA133736804F}" dt="2024-03-12T12:38:11.043" v="2777" actId="20577"/>
        <pc:sldMkLst>
          <pc:docMk/>
          <pc:sldMk cId="2935163994" sldId="268"/>
        </pc:sldMkLst>
        <pc:graphicFrameChg chg="add del mod modGraphic">
          <ac:chgData name="Joe Xie" userId="19f308aa-3c5d-433c-bfb7-f2ae6e11ee3f" providerId="ADAL" clId="{C6BBA878-EA1F-6A48-A53B-AA133736804F}" dt="2024-03-12T12:25:50.865" v="2525" actId="478"/>
          <ac:graphicFrameMkLst>
            <pc:docMk/>
            <pc:sldMk cId="2935163994" sldId="268"/>
            <ac:graphicFrameMk id="4" creationId="{210457D7-643A-0847-33AF-7095528EAE1D}"/>
          </ac:graphicFrameMkLst>
        </pc:graphicFrameChg>
        <pc:graphicFrameChg chg="add del mod">
          <ac:chgData name="Joe Xie" userId="19f308aa-3c5d-433c-bfb7-f2ae6e11ee3f" providerId="ADAL" clId="{C6BBA878-EA1F-6A48-A53B-AA133736804F}" dt="2024-03-12T12:21:32.329" v="2194" actId="478"/>
          <ac:graphicFrameMkLst>
            <pc:docMk/>
            <pc:sldMk cId="2935163994" sldId="268"/>
            <ac:graphicFrameMk id="6" creationId="{280AC03F-239C-3F42-A428-B7844A7567F2}"/>
          </ac:graphicFrameMkLst>
        </pc:graphicFrameChg>
        <pc:graphicFrameChg chg="add mod modGraphic">
          <ac:chgData name="Joe Xie" userId="19f308aa-3c5d-433c-bfb7-f2ae6e11ee3f" providerId="ADAL" clId="{C6BBA878-EA1F-6A48-A53B-AA133736804F}" dt="2024-03-12T12:38:11.043" v="2777" actId="20577"/>
          <ac:graphicFrameMkLst>
            <pc:docMk/>
            <pc:sldMk cId="2935163994" sldId="268"/>
            <ac:graphicFrameMk id="7" creationId="{FDCA181E-9302-024A-B085-CB4739B275E5}"/>
          </ac:graphicFrameMkLst>
        </pc:graphicFrameChg>
      </pc:sldChg>
      <pc:sldChg chg="modSp mod">
        <pc:chgData name="Joe Xie" userId="19f308aa-3c5d-433c-bfb7-f2ae6e11ee3f" providerId="ADAL" clId="{C6BBA878-EA1F-6A48-A53B-AA133736804F}" dt="2024-03-12T13:59:50.001" v="3046" actId="20577"/>
        <pc:sldMkLst>
          <pc:docMk/>
          <pc:sldMk cId="2179404556" sldId="269"/>
        </pc:sldMkLst>
        <pc:graphicFrameChg chg="modGraphic">
          <ac:chgData name="Joe Xie" userId="19f308aa-3c5d-433c-bfb7-f2ae6e11ee3f" providerId="ADAL" clId="{C6BBA878-EA1F-6A48-A53B-AA133736804F}" dt="2024-03-12T13:59:50.001" v="3046" actId="20577"/>
          <ac:graphicFrameMkLst>
            <pc:docMk/>
            <pc:sldMk cId="2179404556" sldId="269"/>
            <ac:graphicFrameMk id="7" creationId="{FE0789F3-8B70-6916-40D8-A859684EC7C0}"/>
          </ac:graphicFrameMkLst>
        </pc:graphicFrameChg>
      </pc:sldChg>
      <pc:sldChg chg="modSp mod modNotesTx">
        <pc:chgData name="Joe Xie" userId="19f308aa-3c5d-433c-bfb7-f2ae6e11ee3f" providerId="ADAL" clId="{C6BBA878-EA1F-6A48-A53B-AA133736804F}" dt="2024-03-12T14:00:39.856" v="3093" actId="20577"/>
        <pc:sldMkLst>
          <pc:docMk/>
          <pc:sldMk cId="707348359" sldId="271"/>
        </pc:sldMkLst>
        <pc:spChg chg="mod">
          <ac:chgData name="Joe Xie" userId="19f308aa-3c5d-433c-bfb7-f2ae6e11ee3f" providerId="ADAL" clId="{C6BBA878-EA1F-6A48-A53B-AA133736804F}" dt="2024-03-12T14:00:35.009" v="3072" actId="20577"/>
          <ac:spMkLst>
            <pc:docMk/>
            <pc:sldMk cId="707348359" sldId="271"/>
            <ac:spMk id="5" creationId="{B432CAAC-E61E-4077-5F63-1EDE6BEF229E}"/>
          </ac:spMkLst>
        </pc:spChg>
      </pc:sldChg>
      <pc:sldChg chg="modSp mod">
        <pc:chgData name="Joe Xie" userId="19f308aa-3c5d-433c-bfb7-f2ae6e11ee3f" providerId="ADAL" clId="{C6BBA878-EA1F-6A48-A53B-AA133736804F}" dt="2024-03-12T12:45:24.750" v="2963" actId="20577"/>
        <pc:sldMkLst>
          <pc:docMk/>
          <pc:sldMk cId="3458250319" sldId="272"/>
        </pc:sldMkLst>
        <pc:spChg chg="mod">
          <ac:chgData name="Joe Xie" userId="19f308aa-3c5d-433c-bfb7-f2ae6e11ee3f" providerId="ADAL" clId="{C6BBA878-EA1F-6A48-A53B-AA133736804F}" dt="2024-03-12T12:42:54.448" v="2884" actId="20577"/>
          <ac:spMkLst>
            <pc:docMk/>
            <pc:sldMk cId="3458250319" sldId="272"/>
            <ac:spMk id="3" creationId="{79ED52AB-DFDA-8370-0DFA-2FD103CF346A}"/>
          </ac:spMkLst>
        </pc:spChg>
        <pc:graphicFrameChg chg="mod modGraphic">
          <ac:chgData name="Joe Xie" userId="19f308aa-3c5d-433c-bfb7-f2ae6e11ee3f" providerId="ADAL" clId="{C6BBA878-EA1F-6A48-A53B-AA133736804F}" dt="2024-03-12T12:45:24.750" v="2963" actId="20577"/>
          <ac:graphicFrameMkLst>
            <pc:docMk/>
            <pc:sldMk cId="3458250319" sldId="272"/>
            <ac:graphicFrameMk id="8" creationId="{F6DD026C-4C68-5B26-F985-994212FF9B65}"/>
          </ac:graphicFrameMkLst>
        </pc:graphicFrameChg>
      </pc:sldChg>
      <pc:sldChg chg="delSp modSp add mod setBg delDesignElem">
        <pc:chgData name="Joe Xie" userId="19f308aa-3c5d-433c-bfb7-f2ae6e11ee3f" providerId="ADAL" clId="{C6BBA878-EA1F-6A48-A53B-AA133736804F}" dt="2024-03-12T13:00:48.256" v="3011" actId="20577"/>
        <pc:sldMkLst>
          <pc:docMk/>
          <pc:sldMk cId="2340627456" sldId="275"/>
        </pc:sldMkLst>
        <pc:spChg chg="mod">
          <ac:chgData name="Joe Xie" userId="19f308aa-3c5d-433c-bfb7-f2ae6e11ee3f" providerId="ADAL" clId="{C6BBA878-EA1F-6A48-A53B-AA133736804F}" dt="2024-03-12T13:00:48.256" v="3011" actId="20577"/>
          <ac:spMkLst>
            <pc:docMk/>
            <pc:sldMk cId="2340627456" sldId="275"/>
            <ac:spMk id="3" creationId="{1D2C7056-D8B6-5E4D-AA5B-AA3093A1AAFE}"/>
          </ac:spMkLst>
        </pc:spChg>
        <pc:spChg chg="del">
          <ac:chgData name="Joe Xie" userId="19f308aa-3c5d-433c-bfb7-f2ae6e11ee3f" providerId="ADAL" clId="{C6BBA878-EA1F-6A48-A53B-AA133736804F}" dt="2024-03-12T11:42:22.819" v="1068"/>
          <ac:spMkLst>
            <pc:docMk/>
            <pc:sldMk cId="2340627456" sldId="275"/>
            <ac:spMk id="1050" creationId="{AB43E7DC-5101-4E7C-ADB5-596311F53DEA}"/>
          </ac:spMkLst>
        </pc:spChg>
        <pc:spChg chg="del">
          <ac:chgData name="Joe Xie" userId="19f308aa-3c5d-433c-bfb7-f2ae6e11ee3f" providerId="ADAL" clId="{C6BBA878-EA1F-6A48-A53B-AA133736804F}" dt="2024-03-12T11:42:22.819" v="1068"/>
          <ac:spMkLst>
            <pc:docMk/>
            <pc:sldMk cId="2340627456" sldId="275"/>
            <ac:spMk id="1052" creationId="{1B8BCA7A-6464-4C53-A572-89B2B3C2D8D4}"/>
          </ac:spMkLst>
        </pc:spChg>
        <pc:picChg chg="mod">
          <ac:chgData name="Joe Xie" userId="19f308aa-3c5d-433c-bfb7-f2ae6e11ee3f" providerId="ADAL" clId="{C6BBA878-EA1F-6A48-A53B-AA133736804F}" dt="2024-03-12T11:45:44.549" v="1238" actId="1076"/>
          <ac:picMkLst>
            <pc:docMk/>
            <pc:sldMk cId="2340627456" sldId="275"/>
            <ac:picMk id="12" creationId="{E060B6AB-5CC1-9D4E-BCC7-AC031A5FC0B8}"/>
          </ac:picMkLst>
        </pc:picChg>
        <pc:picChg chg="mod">
          <ac:chgData name="Joe Xie" userId="19f308aa-3c5d-433c-bfb7-f2ae6e11ee3f" providerId="ADAL" clId="{C6BBA878-EA1F-6A48-A53B-AA133736804F}" dt="2024-03-12T11:44:11.289" v="1188" actId="1076"/>
          <ac:picMkLst>
            <pc:docMk/>
            <pc:sldMk cId="2340627456" sldId="275"/>
            <ac:picMk id="1025" creationId="{904A87FA-A761-EC4E-B36B-12346EBF2DB4}"/>
          </ac:picMkLst>
        </pc:picChg>
      </pc:sldChg>
      <pc:sldChg chg="addSp delSp modSp new del mod setBg">
        <pc:chgData name="Joe Xie" userId="19f308aa-3c5d-433c-bfb7-f2ae6e11ee3f" providerId="ADAL" clId="{C6BBA878-EA1F-6A48-A53B-AA133736804F}" dt="2024-03-12T11:42:17.099" v="1066" actId="2696"/>
        <pc:sldMkLst>
          <pc:docMk/>
          <pc:sldMk cId="3209312276" sldId="275"/>
        </pc:sldMkLst>
        <pc:spChg chg="mod">
          <ac:chgData name="Joe Xie" userId="19f308aa-3c5d-433c-bfb7-f2ae6e11ee3f" providerId="ADAL" clId="{C6BBA878-EA1F-6A48-A53B-AA133736804F}" dt="2024-03-12T11:42:14.497" v="1065" actId="20577"/>
          <ac:spMkLst>
            <pc:docMk/>
            <pc:sldMk cId="3209312276" sldId="275"/>
            <ac:spMk id="2" creationId="{76B3292C-39C4-4F4A-8E7C-A5E5F6BA1BC1}"/>
          </ac:spMkLst>
        </pc:spChg>
        <pc:spChg chg="mod">
          <ac:chgData name="Joe Xie" userId="19f308aa-3c5d-433c-bfb7-f2ae6e11ee3f" providerId="ADAL" clId="{C6BBA878-EA1F-6A48-A53B-AA133736804F}" dt="2024-03-12T11:30:54.374" v="1054" actId="1076"/>
          <ac:spMkLst>
            <pc:docMk/>
            <pc:sldMk cId="3209312276" sldId="275"/>
            <ac:spMk id="3" creationId="{1D2C7056-D8B6-5E4D-AA5B-AA3093A1AAFE}"/>
          </ac:spMkLst>
        </pc:spChg>
        <pc:spChg chg="add del">
          <ac:chgData name="Joe Xie" userId="19f308aa-3c5d-433c-bfb7-f2ae6e11ee3f" providerId="ADAL" clId="{C6BBA878-EA1F-6A48-A53B-AA133736804F}" dt="2024-03-12T11:25:56.393" v="669" actId="26606"/>
          <ac:spMkLst>
            <pc:docMk/>
            <pc:sldMk cId="3209312276" sldId="275"/>
            <ac:spMk id="1030" creationId="{058A14AF-9FB5-4CC7-BA35-E8E85D3EDF0E}"/>
          </ac:spMkLst>
        </pc:spChg>
        <pc:spChg chg="add del">
          <ac:chgData name="Joe Xie" userId="19f308aa-3c5d-433c-bfb7-f2ae6e11ee3f" providerId="ADAL" clId="{C6BBA878-EA1F-6A48-A53B-AA133736804F}" dt="2024-03-12T11:25:56.393" v="669" actId="26606"/>
          <ac:spMkLst>
            <pc:docMk/>
            <pc:sldMk cId="3209312276" sldId="275"/>
            <ac:spMk id="1032" creationId="{3A9A4357-BD1D-4622-A4FE-766E6AB8DE84}"/>
          </ac:spMkLst>
        </pc:spChg>
        <pc:spChg chg="add del">
          <ac:chgData name="Joe Xie" userId="19f308aa-3c5d-433c-bfb7-f2ae6e11ee3f" providerId="ADAL" clId="{C6BBA878-EA1F-6A48-A53B-AA133736804F}" dt="2024-03-12T11:25:56.393" v="669" actId="26606"/>
          <ac:spMkLst>
            <pc:docMk/>
            <pc:sldMk cId="3209312276" sldId="275"/>
            <ac:spMk id="1034" creationId="{E659831F-0D9A-4C63-9EBB-8435B85A440F}"/>
          </ac:spMkLst>
        </pc:spChg>
        <pc:spChg chg="add del">
          <ac:chgData name="Joe Xie" userId="19f308aa-3c5d-433c-bfb7-f2ae6e11ee3f" providerId="ADAL" clId="{C6BBA878-EA1F-6A48-A53B-AA133736804F}" dt="2024-03-12T11:25:56.393" v="669" actId="26606"/>
          <ac:spMkLst>
            <pc:docMk/>
            <pc:sldMk cId="3209312276" sldId="275"/>
            <ac:spMk id="1036" creationId="{E6995CE5-F890-4ABA-82A2-26507CE8D2A3}"/>
          </ac:spMkLst>
        </pc:spChg>
        <pc:spChg chg="add del">
          <ac:chgData name="Joe Xie" userId="19f308aa-3c5d-433c-bfb7-f2ae6e11ee3f" providerId="ADAL" clId="{C6BBA878-EA1F-6A48-A53B-AA133736804F}" dt="2024-03-12T11:29:36.126" v="929" actId="26606"/>
          <ac:spMkLst>
            <pc:docMk/>
            <pc:sldMk cId="3209312276" sldId="275"/>
            <ac:spMk id="1041" creationId="{7FF47CB7-972F-479F-A36D-9E72D26EC8DA}"/>
          </ac:spMkLst>
        </pc:spChg>
        <pc:spChg chg="add del">
          <ac:chgData name="Joe Xie" userId="19f308aa-3c5d-433c-bfb7-f2ae6e11ee3f" providerId="ADAL" clId="{C6BBA878-EA1F-6A48-A53B-AA133736804F}" dt="2024-03-12T11:29:36.126" v="929" actId="26606"/>
          <ac:spMkLst>
            <pc:docMk/>
            <pc:sldMk cId="3209312276" sldId="275"/>
            <ac:spMk id="1043" creationId="{0D153B68-5844-490D-8E67-F616D6D721CA}"/>
          </ac:spMkLst>
        </pc:spChg>
        <pc:spChg chg="add del">
          <ac:chgData name="Joe Xie" userId="19f308aa-3c5d-433c-bfb7-f2ae6e11ee3f" providerId="ADAL" clId="{C6BBA878-EA1F-6A48-A53B-AA133736804F}" dt="2024-03-12T11:29:36.126" v="929" actId="26606"/>
          <ac:spMkLst>
            <pc:docMk/>
            <pc:sldMk cId="3209312276" sldId="275"/>
            <ac:spMk id="1045" creationId="{9A0D773F-7A7D-4DBB-9DEA-86BB8B8F4BC8}"/>
          </ac:spMkLst>
        </pc:spChg>
        <pc:spChg chg="add">
          <ac:chgData name="Joe Xie" userId="19f308aa-3c5d-433c-bfb7-f2ae6e11ee3f" providerId="ADAL" clId="{C6BBA878-EA1F-6A48-A53B-AA133736804F}" dt="2024-03-12T11:29:36.126" v="929" actId="26606"/>
          <ac:spMkLst>
            <pc:docMk/>
            <pc:sldMk cId="3209312276" sldId="275"/>
            <ac:spMk id="1050" creationId="{AB43E7DC-5101-4E7C-ADB5-596311F53DEA}"/>
          </ac:spMkLst>
        </pc:spChg>
        <pc:spChg chg="add">
          <ac:chgData name="Joe Xie" userId="19f308aa-3c5d-433c-bfb7-f2ae6e11ee3f" providerId="ADAL" clId="{C6BBA878-EA1F-6A48-A53B-AA133736804F}" dt="2024-03-12T11:29:36.126" v="929" actId="26606"/>
          <ac:spMkLst>
            <pc:docMk/>
            <pc:sldMk cId="3209312276" sldId="275"/>
            <ac:spMk id="1052" creationId="{1B8BCA7A-6464-4C53-A572-89B2B3C2D8D4}"/>
          </ac:spMkLst>
        </pc:spChg>
        <pc:picChg chg="add mod">
          <ac:chgData name="Joe Xie" userId="19f308aa-3c5d-433c-bfb7-f2ae6e11ee3f" providerId="ADAL" clId="{C6BBA878-EA1F-6A48-A53B-AA133736804F}" dt="2024-03-12T11:30:50.938" v="1052" actId="1076"/>
          <ac:picMkLst>
            <pc:docMk/>
            <pc:sldMk cId="3209312276" sldId="275"/>
            <ac:picMk id="12" creationId="{E060B6AB-5CC1-9D4E-BCC7-AC031A5FC0B8}"/>
          </ac:picMkLst>
        </pc:picChg>
        <pc:picChg chg="add mod">
          <ac:chgData name="Joe Xie" userId="19f308aa-3c5d-433c-bfb7-f2ae6e11ee3f" providerId="ADAL" clId="{C6BBA878-EA1F-6A48-A53B-AA133736804F}" dt="2024-03-12T11:30:52.317" v="1053" actId="1076"/>
          <ac:picMkLst>
            <pc:docMk/>
            <pc:sldMk cId="3209312276" sldId="275"/>
            <ac:picMk id="1025" creationId="{904A87FA-A761-EC4E-B36B-12346EBF2DB4}"/>
          </ac:picMkLst>
        </pc:picChg>
      </pc:sldChg>
      <pc:sldChg chg="addSp delSp modSp new del mod setBg">
        <pc:chgData name="Joe Xie" userId="19f308aa-3c5d-433c-bfb7-f2ae6e11ee3f" providerId="ADAL" clId="{C6BBA878-EA1F-6A48-A53B-AA133736804F}" dt="2024-03-12T11:30:09.304" v="945" actId="2696"/>
        <pc:sldMkLst>
          <pc:docMk/>
          <pc:sldMk cId="167627386" sldId="276"/>
        </pc:sldMkLst>
        <pc:spChg chg="mod">
          <ac:chgData name="Joe Xie" userId="19f308aa-3c5d-433c-bfb7-f2ae6e11ee3f" providerId="ADAL" clId="{C6BBA878-EA1F-6A48-A53B-AA133736804F}" dt="2024-03-12T11:26:07.218" v="670" actId="26606"/>
          <ac:spMkLst>
            <pc:docMk/>
            <pc:sldMk cId="167627386" sldId="276"/>
            <ac:spMk id="2" creationId="{AFA3782C-7A65-3841-86C7-8B07916F3B96}"/>
          </ac:spMkLst>
        </pc:spChg>
        <pc:spChg chg="mod">
          <ac:chgData name="Joe Xie" userId="19f308aa-3c5d-433c-bfb7-f2ae6e11ee3f" providerId="ADAL" clId="{C6BBA878-EA1F-6A48-A53B-AA133736804F}" dt="2024-03-12T11:26:07.218" v="670" actId="26606"/>
          <ac:spMkLst>
            <pc:docMk/>
            <pc:sldMk cId="167627386" sldId="276"/>
            <ac:spMk id="3" creationId="{DBCB1D96-E2B0-5848-8266-C553812BBE19}"/>
          </ac:spMkLst>
        </pc:spChg>
        <pc:spChg chg="add del">
          <ac:chgData name="Joe Xie" userId="19f308aa-3c5d-433c-bfb7-f2ae6e11ee3f" providerId="ADAL" clId="{C6BBA878-EA1F-6A48-A53B-AA133736804F}" dt="2024-03-12T11:26:07.218" v="670" actId="26606"/>
          <ac:spMkLst>
            <pc:docMk/>
            <pc:sldMk cId="167627386" sldId="276"/>
            <ac:spMk id="2054" creationId="{058A14AF-9FB5-4CC7-BA35-E8E85D3EDF0E}"/>
          </ac:spMkLst>
        </pc:spChg>
        <pc:spChg chg="add del">
          <ac:chgData name="Joe Xie" userId="19f308aa-3c5d-433c-bfb7-f2ae6e11ee3f" providerId="ADAL" clId="{C6BBA878-EA1F-6A48-A53B-AA133736804F}" dt="2024-03-12T11:26:07.218" v="670" actId="26606"/>
          <ac:spMkLst>
            <pc:docMk/>
            <pc:sldMk cId="167627386" sldId="276"/>
            <ac:spMk id="2056" creationId="{3A9A4357-BD1D-4622-A4FE-766E6AB8DE84}"/>
          </ac:spMkLst>
        </pc:spChg>
        <pc:spChg chg="add del">
          <ac:chgData name="Joe Xie" userId="19f308aa-3c5d-433c-bfb7-f2ae6e11ee3f" providerId="ADAL" clId="{C6BBA878-EA1F-6A48-A53B-AA133736804F}" dt="2024-03-12T11:26:07.218" v="670" actId="26606"/>
          <ac:spMkLst>
            <pc:docMk/>
            <pc:sldMk cId="167627386" sldId="276"/>
            <ac:spMk id="2058" creationId="{E659831F-0D9A-4C63-9EBB-8435B85A440F}"/>
          </ac:spMkLst>
        </pc:spChg>
        <pc:spChg chg="add del">
          <ac:chgData name="Joe Xie" userId="19f308aa-3c5d-433c-bfb7-f2ae6e11ee3f" providerId="ADAL" clId="{C6BBA878-EA1F-6A48-A53B-AA133736804F}" dt="2024-03-12T11:26:07.218" v="670" actId="26606"/>
          <ac:spMkLst>
            <pc:docMk/>
            <pc:sldMk cId="167627386" sldId="276"/>
            <ac:spMk id="2060" creationId="{E6995CE5-F890-4ABA-82A2-26507CE8D2A3}"/>
          </ac:spMkLst>
        </pc:spChg>
        <pc:spChg chg="add">
          <ac:chgData name="Joe Xie" userId="19f308aa-3c5d-433c-bfb7-f2ae6e11ee3f" providerId="ADAL" clId="{C6BBA878-EA1F-6A48-A53B-AA133736804F}" dt="2024-03-12T11:26:07.218" v="670" actId="26606"/>
          <ac:spMkLst>
            <pc:docMk/>
            <pc:sldMk cId="167627386" sldId="276"/>
            <ac:spMk id="2065" creationId="{7FF47CB7-972F-479F-A36D-9E72D26EC8DA}"/>
          </ac:spMkLst>
        </pc:spChg>
        <pc:spChg chg="add">
          <ac:chgData name="Joe Xie" userId="19f308aa-3c5d-433c-bfb7-f2ae6e11ee3f" providerId="ADAL" clId="{C6BBA878-EA1F-6A48-A53B-AA133736804F}" dt="2024-03-12T11:26:07.218" v="670" actId="26606"/>
          <ac:spMkLst>
            <pc:docMk/>
            <pc:sldMk cId="167627386" sldId="276"/>
            <ac:spMk id="2067" creationId="{0D153B68-5844-490D-8E67-F616D6D721CA}"/>
          </ac:spMkLst>
        </pc:spChg>
        <pc:spChg chg="add">
          <ac:chgData name="Joe Xie" userId="19f308aa-3c5d-433c-bfb7-f2ae6e11ee3f" providerId="ADAL" clId="{C6BBA878-EA1F-6A48-A53B-AA133736804F}" dt="2024-03-12T11:26:07.218" v="670" actId="26606"/>
          <ac:spMkLst>
            <pc:docMk/>
            <pc:sldMk cId="167627386" sldId="276"/>
            <ac:spMk id="2069" creationId="{9A0D773F-7A7D-4DBB-9DEA-86BB8B8F4BC8}"/>
          </ac:spMkLst>
        </pc:spChg>
        <pc:picChg chg="add mod">
          <ac:chgData name="Joe Xie" userId="19f308aa-3c5d-433c-bfb7-f2ae6e11ee3f" providerId="ADAL" clId="{C6BBA878-EA1F-6A48-A53B-AA133736804F}" dt="2024-03-12T11:26:07.218" v="670" actId="26606"/>
          <ac:picMkLst>
            <pc:docMk/>
            <pc:sldMk cId="167627386" sldId="276"/>
            <ac:picMk id="2049" creationId="{35BF8003-F6F8-C14F-BF1B-FF31E4ACF8A6}"/>
          </ac:picMkLst>
        </pc:picChg>
      </pc:sldChg>
      <pc:sldChg chg="addSp delSp modSp new mod">
        <pc:chgData name="Joe Xie" userId="19f308aa-3c5d-433c-bfb7-f2ae6e11ee3f" providerId="ADAL" clId="{C6BBA878-EA1F-6A48-A53B-AA133736804F}" dt="2024-03-12T13:58:32.131" v="3033" actId="20577"/>
        <pc:sldMkLst>
          <pc:docMk/>
          <pc:sldMk cId="3971365231" sldId="276"/>
        </pc:sldMkLst>
        <pc:spChg chg="del">
          <ac:chgData name="Joe Xie" userId="19f308aa-3c5d-433c-bfb7-f2ae6e11ee3f" providerId="ADAL" clId="{C6BBA878-EA1F-6A48-A53B-AA133736804F}" dt="2024-03-12T12:15:35.026" v="2012" actId="3680"/>
          <ac:spMkLst>
            <pc:docMk/>
            <pc:sldMk cId="3971365231" sldId="276"/>
            <ac:spMk id="3" creationId="{B31A8AF8-4F26-F64D-9F8E-6F28EB21A2D8}"/>
          </ac:spMkLst>
        </pc:spChg>
        <pc:spChg chg="mod">
          <ac:chgData name="Joe Xie" userId="19f308aa-3c5d-433c-bfb7-f2ae6e11ee3f" providerId="ADAL" clId="{C6BBA878-EA1F-6A48-A53B-AA133736804F}" dt="2024-03-12T13:58:32.131" v="3033" actId="20577"/>
          <ac:spMkLst>
            <pc:docMk/>
            <pc:sldMk cId="3971365231" sldId="276"/>
            <ac:spMk id="3" creationId="{DBE25C3A-E2E0-DB60-F1D8-A9863702A514}"/>
          </ac:spMkLst>
        </pc:spChg>
        <pc:graphicFrameChg chg="add mod ord modGraphic">
          <ac:chgData name="Joe Xie" userId="19f308aa-3c5d-433c-bfb7-f2ae6e11ee3f" providerId="ADAL" clId="{C6BBA878-EA1F-6A48-A53B-AA133736804F}" dt="2024-03-12T12:47:35.007" v="3010" actId="20577"/>
          <ac:graphicFrameMkLst>
            <pc:docMk/>
            <pc:sldMk cId="3971365231" sldId="276"/>
            <ac:graphicFrameMk id="4" creationId="{EDFF1CD3-5A1F-7041-A8C8-067E1FA634F6}"/>
          </ac:graphicFrameMkLst>
        </pc:graphicFrameChg>
      </pc:sldChg>
      <pc:sldChg chg="new del">
        <pc:chgData name="Joe Xie" userId="19f308aa-3c5d-433c-bfb7-f2ae6e11ee3f" providerId="ADAL" clId="{C6BBA878-EA1F-6A48-A53B-AA133736804F}" dt="2024-03-12T12:36:13.891" v="2686" actId="2696"/>
        <pc:sldMkLst>
          <pc:docMk/>
          <pc:sldMk cId="880056094" sldId="277"/>
        </pc:sldMkLst>
      </pc:sldChg>
      <pc:sldChg chg="modSp new mod">
        <pc:chgData name="Joe Xie" userId="19f308aa-3c5d-433c-bfb7-f2ae6e11ee3f" providerId="ADAL" clId="{C6BBA878-EA1F-6A48-A53B-AA133736804F}" dt="2024-03-12T12:36:12.229" v="2685" actId="20577"/>
        <pc:sldMkLst>
          <pc:docMk/>
          <pc:sldMk cId="1606565439" sldId="278"/>
        </pc:sldMkLst>
        <pc:spChg chg="mod">
          <ac:chgData name="Joe Xie" userId="19f308aa-3c5d-433c-bfb7-f2ae6e11ee3f" providerId="ADAL" clId="{C6BBA878-EA1F-6A48-A53B-AA133736804F}" dt="2024-03-12T12:36:12.229" v="2685" actId="20577"/>
          <ac:spMkLst>
            <pc:docMk/>
            <pc:sldMk cId="1606565439" sldId="278"/>
            <ac:spMk id="2" creationId="{75EC7085-2E81-5D47-B48B-C279D88EC566}"/>
          </ac:spMkLst>
        </pc:spChg>
      </pc:sldChg>
    </pc:docChg>
  </pc:docChgLst>
  <pc:docChgLst>
    <pc:chgData name="Joe Xie" userId="19f308aa-3c5d-433c-bfb7-f2ae6e11ee3f" providerId="ADAL" clId="{94C3F3A5-5F15-47AE-B2C3-FD5CDA5D82F8}"/>
    <pc:docChg chg="modSld">
      <pc:chgData name="Joe Xie" userId="19f308aa-3c5d-433c-bfb7-f2ae6e11ee3f" providerId="ADAL" clId="{94C3F3A5-5F15-47AE-B2C3-FD5CDA5D82F8}" dt="2024-03-12T07:57:57.501" v="4" actId="20577"/>
      <pc:docMkLst>
        <pc:docMk/>
      </pc:docMkLst>
      <pc:sldChg chg="modSp mod">
        <pc:chgData name="Joe Xie" userId="19f308aa-3c5d-433c-bfb7-f2ae6e11ee3f" providerId="ADAL" clId="{94C3F3A5-5F15-47AE-B2C3-FD5CDA5D82F8}" dt="2024-03-12T07:57:57.501" v="4" actId="20577"/>
        <pc:sldMkLst>
          <pc:docMk/>
          <pc:sldMk cId="2727215991" sldId="259"/>
        </pc:sldMkLst>
        <pc:graphicFrameChg chg="modGraphic">
          <ac:chgData name="Joe Xie" userId="19f308aa-3c5d-433c-bfb7-f2ae6e11ee3f" providerId="ADAL" clId="{94C3F3A5-5F15-47AE-B2C3-FD5CDA5D82F8}" dt="2024-03-12T07:57:57.501" v="4" actId="20577"/>
          <ac:graphicFrameMkLst>
            <pc:docMk/>
            <pc:sldMk cId="2727215991" sldId="259"/>
            <ac:graphicFrameMk id="5" creationId="{A01B990E-75C4-C334-8254-B76AEA9CDF8B}"/>
          </ac:graphicFrameMkLst>
        </pc:graphicFrameChg>
      </pc:sldChg>
    </pc:docChg>
  </pc:docChgLst>
  <pc:docChgLst>
    <pc:chgData name="Aote Jin" userId="S::aotej@nvidia.com::f199ffe5-bb99-4a1a-a527-009e22c60b7b" providerId="AD" clId="Web-{6FF63EC0-471B-4DE1-9132-F639ECD1C35A}"/>
    <pc:docChg chg="modSld">
      <pc:chgData name="Aote Jin" userId="S::aotej@nvidia.com::f199ffe5-bb99-4a1a-a527-009e22c60b7b" providerId="AD" clId="Web-{6FF63EC0-471B-4DE1-9132-F639ECD1C35A}" dt="2024-03-12T11:43:22.044" v="68" actId="20577"/>
      <pc:docMkLst>
        <pc:docMk/>
      </pc:docMkLst>
      <pc:sldChg chg="addSp modSp">
        <pc:chgData name="Aote Jin" userId="S::aotej@nvidia.com::f199ffe5-bb99-4a1a-a527-009e22c60b7b" providerId="AD" clId="Web-{6FF63EC0-471B-4DE1-9132-F639ECD1C35A}" dt="2024-03-12T11:40:48.369" v="65" actId="14100"/>
        <pc:sldMkLst>
          <pc:docMk/>
          <pc:sldMk cId="2727215991" sldId="259"/>
        </pc:sldMkLst>
        <pc:spChg chg="add mod">
          <ac:chgData name="Aote Jin" userId="S::aotej@nvidia.com::f199ffe5-bb99-4a1a-a527-009e22c60b7b" providerId="AD" clId="Web-{6FF63EC0-471B-4DE1-9132-F639ECD1C35A}" dt="2024-03-12T11:40:48.369" v="65" actId="14100"/>
          <ac:spMkLst>
            <pc:docMk/>
            <pc:sldMk cId="2727215991" sldId="259"/>
            <ac:spMk id="4" creationId="{9A98B37F-6735-F135-33ED-95ACCB227DBF}"/>
          </ac:spMkLst>
        </pc:spChg>
        <pc:graphicFrameChg chg="mod modGraphic">
          <ac:chgData name="Aote Jin" userId="S::aotej@nvidia.com::f199ffe5-bb99-4a1a-a527-009e22c60b7b" providerId="AD" clId="Web-{6FF63EC0-471B-4DE1-9132-F639ECD1C35A}" dt="2024-03-12T11:39:55.305" v="5"/>
          <ac:graphicFrameMkLst>
            <pc:docMk/>
            <pc:sldMk cId="2727215991" sldId="259"/>
            <ac:graphicFrameMk id="5" creationId="{A01B990E-75C4-C334-8254-B76AEA9CDF8B}"/>
          </ac:graphicFrameMkLst>
        </pc:graphicFrameChg>
      </pc:sldChg>
      <pc:sldChg chg="modSp">
        <pc:chgData name="Aote Jin" userId="S::aotej@nvidia.com::f199ffe5-bb99-4a1a-a527-009e22c60b7b" providerId="AD" clId="Web-{6FF63EC0-471B-4DE1-9132-F639ECD1C35A}" dt="2024-03-12T11:43:22.044" v="68" actId="20577"/>
        <pc:sldMkLst>
          <pc:docMk/>
          <pc:sldMk cId="3458250319" sldId="272"/>
        </pc:sldMkLst>
        <pc:spChg chg="mod">
          <ac:chgData name="Aote Jin" userId="S::aotej@nvidia.com::f199ffe5-bb99-4a1a-a527-009e22c60b7b" providerId="AD" clId="Web-{6FF63EC0-471B-4DE1-9132-F639ECD1C35A}" dt="2024-03-12T11:43:22.044" v="68" actId="20577"/>
          <ac:spMkLst>
            <pc:docMk/>
            <pc:sldMk cId="3458250319" sldId="272"/>
            <ac:spMk id="2" creationId="{31501C39-DDA6-CB60-421D-6BBE51642537}"/>
          </ac:spMkLst>
        </pc:spChg>
        <pc:spChg chg="mod">
          <ac:chgData name="Aote Jin" userId="S::aotej@nvidia.com::f199ffe5-bb99-4a1a-a527-009e22c60b7b" providerId="AD" clId="Web-{6FF63EC0-471B-4DE1-9132-F639ECD1C35A}" dt="2024-03-12T11:41:22.791" v="66" actId="20577"/>
          <ac:spMkLst>
            <pc:docMk/>
            <pc:sldMk cId="3458250319" sldId="272"/>
            <ac:spMk id="3" creationId="{79ED52AB-DFDA-8370-0DFA-2FD103CF346A}"/>
          </ac:spMkLst>
        </pc:spChg>
        <pc:graphicFrameChg chg="mod">
          <ac:chgData name="Aote Jin" userId="S::aotej@nvidia.com::f199ffe5-bb99-4a1a-a527-009e22c60b7b" providerId="AD" clId="Web-{6FF63EC0-471B-4DE1-9132-F639ECD1C35A}" dt="2024-03-12T11:41:33.713" v="67" actId="1076"/>
          <ac:graphicFrameMkLst>
            <pc:docMk/>
            <pc:sldMk cId="3458250319" sldId="272"/>
            <ac:graphicFrameMk id="8" creationId="{F6DD026C-4C68-5B26-F985-994212FF9B65}"/>
          </ac:graphicFrameMkLst>
        </pc:graphicFrameChg>
      </pc:sldChg>
    </pc:docChg>
  </pc:docChgLst>
  <pc:docChgLst>
    <pc:chgData name="Aote Jin" userId="f199ffe5-bb99-4a1a-a527-009e22c60b7b" providerId="ADAL" clId="{D9F0C74F-5565-1947-B317-9EFF0DBDD15B}"/>
    <pc:docChg chg="undo custSel addSld delSld modSld">
      <pc:chgData name="Aote Jin" userId="f199ffe5-bb99-4a1a-a527-009e22c60b7b" providerId="ADAL" clId="{D9F0C74F-5565-1947-B317-9EFF0DBDD15B}" dt="2024-03-12T14:03:23.046" v="378" actId="20577"/>
      <pc:docMkLst>
        <pc:docMk/>
      </pc:docMkLst>
      <pc:sldChg chg="modSp mod">
        <pc:chgData name="Aote Jin" userId="f199ffe5-bb99-4a1a-a527-009e22c60b7b" providerId="ADAL" clId="{D9F0C74F-5565-1947-B317-9EFF0DBDD15B}" dt="2024-03-12T13:06:40.011" v="76" actId="14100"/>
        <pc:sldMkLst>
          <pc:docMk/>
          <pc:sldMk cId="4191770153" sldId="262"/>
        </pc:sldMkLst>
        <pc:spChg chg="mod">
          <ac:chgData name="Aote Jin" userId="f199ffe5-bb99-4a1a-a527-009e22c60b7b" providerId="ADAL" clId="{D9F0C74F-5565-1947-B317-9EFF0DBDD15B}" dt="2024-03-12T13:06:11.245" v="71" actId="20577"/>
          <ac:spMkLst>
            <pc:docMk/>
            <pc:sldMk cId="4191770153" sldId="262"/>
            <ac:spMk id="3" creationId="{E91B5A33-88D6-7835-868B-36086FBA7CEC}"/>
          </ac:spMkLst>
        </pc:spChg>
        <pc:graphicFrameChg chg="mod modGraphic">
          <ac:chgData name="Aote Jin" userId="f199ffe5-bb99-4a1a-a527-009e22c60b7b" providerId="ADAL" clId="{D9F0C74F-5565-1947-B317-9EFF0DBDD15B}" dt="2024-03-12T13:06:40.011" v="76" actId="14100"/>
          <ac:graphicFrameMkLst>
            <pc:docMk/>
            <pc:sldMk cId="4191770153" sldId="262"/>
            <ac:graphicFrameMk id="5" creationId="{A82946A4-CFC8-9DB1-8124-9809D6D293A3}"/>
          </ac:graphicFrameMkLst>
        </pc:graphicFrameChg>
      </pc:sldChg>
      <pc:sldChg chg="addSp delSp modSp mod setBg">
        <pc:chgData name="Aote Jin" userId="f199ffe5-bb99-4a1a-a527-009e22c60b7b" providerId="ADAL" clId="{D9F0C74F-5565-1947-B317-9EFF0DBDD15B}" dt="2024-03-12T13:25:16.673" v="133" actId="1076"/>
        <pc:sldMkLst>
          <pc:docMk/>
          <pc:sldMk cId="1767565758" sldId="263"/>
        </pc:sldMkLst>
        <pc:spChg chg="mod">
          <ac:chgData name="Aote Jin" userId="f199ffe5-bb99-4a1a-a527-009e22c60b7b" providerId="ADAL" clId="{D9F0C74F-5565-1947-B317-9EFF0DBDD15B}" dt="2024-03-12T13:03:51.569" v="14" actId="26606"/>
          <ac:spMkLst>
            <pc:docMk/>
            <pc:sldMk cId="1767565758" sldId="263"/>
            <ac:spMk id="2" creationId="{E0F90DD9-6B92-6ECB-AEFB-5A88C0A4C5CC}"/>
          </ac:spMkLst>
        </pc:spChg>
        <pc:spChg chg="mod">
          <ac:chgData name="Aote Jin" userId="f199ffe5-bb99-4a1a-a527-009e22c60b7b" providerId="ADAL" clId="{D9F0C74F-5565-1947-B317-9EFF0DBDD15B}" dt="2024-03-12T13:25:14.012" v="132" actId="404"/>
          <ac:spMkLst>
            <pc:docMk/>
            <pc:sldMk cId="1767565758" sldId="263"/>
            <ac:spMk id="3" creationId="{E91B5A33-88D6-7835-868B-36086FBA7CEC}"/>
          </ac:spMkLst>
        </pc:spChg>
        <pc:spChg chg="add del">
          <ac:chgData name="Aote Jin" userId="f199ffe5-bb99-4a1a-a527-009e22c60b7b" providerId="ADAL" clId="{D9F0C74F-5565-1947-B317-9EFF0DBDD15B}" dt="2024-03-12T13:03:51.569" v="14" actId="26606"/>
          <ac:spMkLst>
            <pc:docMk/>
            <pc:sldMk cId="1767565758" sldId="263"/>
            <ac:spMk id="10" creationId="{058A14AF-9FB5-4CC7-BA35-E8E85D3EDF0E}"/>
          </ac:spMkLst>
        </pc:spChg>
        <pc:spChg chg="add del">
          <ac:chgData name="Aote Jin" userId="f199ffe5-bb99-4a1a-a527-009e22c60b7b" providerId="ADAL" clId="{D9F0C74F-5565-1947-B317-9EFF0DBDD15B}" dt="2024-03-12T13:03:51.569" v="14" actId="26606"/>
          <ac:spMkLst>
            <pc:docMk/>
            <pc:sldMk cId="1767565758" sldId="263"/>
            <ac:spMk id="12" creationId="{3A9A4357-BD1D-4622-A4FE-766E6AB8DE84}"/>
          </ac:spMkLst>
        </pc:spChg>
        <pc:spChg chg="add del">
          <ac:chgData name="Aote Jin" userId="f199ffe5-bb99-4a1a-a527-009e22c60b7b" providerId="ADAL" clId="{D9F0C74F-5565-1947-B317-9EFF0DBDD15B}" dt="2024-03-12T13:03:51.569" v="14" actId="26606"/>
          <ac:spMkLst>
            <pc:docMk/>
            <pc:sldMk cId="1767565758" sldId="263"/>
            <ac:spMk id="14" creationId="{E659831F-0D9A-4C63-9EBB-8435B85A440F}"/>
          </ac:spMkLst>
        </pc:spChg>
        <pc:spChg chg="add del">
          <ac:chgData name="Aote Jin" userId="f199ffe5-bb99-4a1a-a527-009e22c60b7b" providerId="ADAL" clId="{D9F0C74F-5565-1947-B317-9EFF0DBDD15B}" dt="2024-03-12T13:03:51.569" v="14" actId="26606"/>
          <ac:spMkLst>
            <pc:docMk/>
            <pc:sldMk cId="1767565758" sldId="263"/>
            <ac:spMk id="16" creationId="{E6995CE5-F890-4ABA-82A2-26507CE8D2A3}"/>
          </ac:spMkLst>
        </pc:spChg>
        <pc:picChg chg="add mod">
          <ac:chgData name="Aote Jin" userId="f199ffe5-bb99-4a1a-a527-009e22c60b7b" providerId="ADAL" clId="{D9F0C74F-5565-1947-B317-9EFF0DBDD15B}" dt="2024-03-12T13:25:16.673" v="133" actId="1076"/>
          <ac:picMkLst>
            <pc:docMk/>
            <pc:sldMk cId="1767565758" sldId="263"/>
            <ac:picMk id="5" creationId="{0552A6A8-8F9D-CFCE-E625-9C723D9E87D1}"/>
          </ac:picMkLst>
        </pc:picChg>
      </pc:sldChg>
      <pc:sldChg chg="modSp mod">
        <pc:chgData name="Aote Jin" userId="f199ffe5-bb99-4a1a-a527-009e22c60b7b" providerId="ADAL" clId="{D9F0C74F-5565-1947-B317-9EFF0DBDD15B}" dt="2024-03-12T13:07:33.996" v="85" actId="20577"/>
        <pc:sldMkLst>
          <pc:docMk/>
          <pc:sldMk cId="989614968" sldId="264"/>
        </pc:sldMkLst>
        <pc:spChg chg="mod">
          <ac:chgData name="Aote Jin" userId="f199ffe5-bb99-4a1a-a527-009e22c60b7b" providerId="ADAL" clId="{D9F0C74F-5565-1947-B317-9EFF0DBDD15B}" dt="2024-03-12T13:07:33.996" v="85" actId="20577"/>
          <ac:spMkLst>
            <pc:docMk/>
            <pc:sldMk cId="989614968" sldId="264"/>
            <ac:spMk id="3" creationId="{6E9E8498-512C-24BB-621D-5F18E0471A0C}"/>
          </ac:spMkLst>
        </pc:spChg>
      </pc:sldChg>
      <pc:sldChg chg="modSp mod">
        <pc:chgData name="Aote Jin" userId="f199ffe5-bb99-4a1a-a527-009e22c60b7b" providerId="ADAL" clId="{D9F0C74F-5565-1947-B317-9EFF0DBDD15B}" dt="2024-03-12T13:24:26.212" v="111" actId="27636"/>
        <pc:sldMkLst>
          <pc:docMk/>
          <pc:sldMk cId="4127321116" sldId="266"/>
        </pc:sldMkLst>
        <pc:spChg chg="mod">
          <ac:chgData name="Aote Jin" userId="f199ffe5-bb99-4a1a-a527-009e22c60b7b" providerId="ADAL" clId="{D9F0C74F-5565-1947-B317-9EFF0DBDD15B}" dt="2024-03-12T13:24:26.212" v="111" actId="27636"/>
          <ac:spMkLst>
            <pc:docMk/>
            <pc:sldMk cId="4127321116" sldId="266"/>
            <ac:spMk id="3" creationId="{E91B5A33-88D6-7835-868B-36086FBA7CEC}"/>
          </ac:spMkLst>
        </pc:spChg>
        <pc:graphicFrameChg chg="mod modGraphic">
          <ac:chgData name="Aote Jin" userId="f199ffe5-bb99-4a1a-a527-009e22c60b7b" providerId="ADAL" clId="{D9F0C74F-5565-1947-B317-9EFF0DBDD15B}" dt="2024-03-12T13:24:05.843" v="98" actId="20577"/>
          <ac:graphicFrameMkLst>
            <pc:docMk/>
            <pc:sldMk cId="4127321116" sldId="266"/>
            <ac:graphicFrameMk id="4" creationId="{D5DB3575-F2A3-33C9-CCB7-12BBA4BD5041}"/>
          </ac:graphicFrameMkLst>
        </pc:graphicFrameChg>
      </pc:sldChg>
      <pc:sldChg chg="modSp mod">
        <pc:chgData name="Aote Jin" userId="f199ffe5-bb99-4a1a-a527-009e22c60b7b" providerId="ADAL" clId="{D9F0C74F-5565-1947-B317-9EFF0DBDD15B}" dt="2024-03-12T14:03:23.046" v="378" actId="20577"/>
        <pc:sldMkLst>
          <pc:docMk/>
          <pc:sldMk cId="2179404556" sldId="269"/>
        </pc:sldMkLst>
        <pc:graphicFrameChg chg="modGraphic">
          <ac:chgData name="Aote Jin" userId="f199ffe5-bb99-4a1a-a527-009e22c60b7b" providerId="ADAL" clId="{D9F0C74F-5565-1947-B317-9EFF0DBDD15B}" dt="2024-03-12T14:03:23.046" v="378" actId="20577"/>
          <ac:graphicFrameMkLst>
            <pc:docMk/>
            <pc:sldMk cId="2179404556" sldId="269"/>
            <ac:graphicFrameMk id="7" creationId="{FE0789F3-8B70-6916-40D8-A859684EC7C0}"/>
          </ac:graphicFrameMkLst>
        </pc:graphicFrameChg>
      </pc:sldChg>
      <pc:sldChg chg="modSp mod">
        <pc:chgData name="Aote Jin" userId="f199ffe5-bb99-4a1a-a527-009e22c60b7b" providerId="ADAL" clId="{D9F0C74F-5565-1947-B317-9EFF0DBDD15B}" dt="2024-03-12T13:40:13.431" v="294"/>
        <pc:sldMkLst>
          <pc:docMk/>
          <pc:sldMk cId="3458250319" sldId="272"/>
        </pc:sldMkLst>
        <pc:spChg chg="mod">
          <ac:chgData name="Aote Jin" userId="f199ffe5-bb99-4a1a-a527-009e22c60b7b" providerId="ADAL" clId="{D9F0C74F-5565-1947-B317-9EFF0DBDD15B}" dt="2024-03-12T13:40:13.431" v="294"/>
          <ac:spMkLst>
            <pc:docMk/>
            <pc:sldMk cId="3458250319" sldId="272"/>
            <ac:spMk id="3" creationId="{79ED52AB-DFDA-8370-0DFA-2FD103CF346A}"/>
          </ac:spMkLst>
        </pc:spChg>
      </pc:sldChg>
      <pc:sldChg chg="addSp delSp modSp mod">
        <pc:chgData name="Aote Jin" userId="f199ffe5-bb99-4a1a-a527-009e22c60b7b" providerId="ADAL" clId="{D9F0C74F-5565-1947-B317-9EFF0DBDD15B}" dt="2024-03-12T14:02:34.061" v="377" actId="1076"/>
        <pc:sldMkLst>
          <pc:docMk/>
          <pc:sldMk cId="2340627456" sldId="275"/>
        </pc:sldMkLst>
        <pc:picChg chg="add mod">
          <ac:chgData name="Aote Jin" userId="f199ffe5-bb99-4a1a-a527-009e22c60b7b" providerId="ADAL" clId="{D9F0C74F-5565-1947-B317-9EFF0DBDD15B}" dt="2024-03-12T14:02:32.353" v="376" actId="1076"/>
          <ac:picMkLst>
            <pc:docMk/>
            <pc:sldMk cId="2340627456" sldId="275"/>
            <ac:picMk id="5" creationId="{B9FF5A8B-CB2F-9782-93A6-E603AECEC43D}"/>
          </ac:picMkLst>
        </pc:picChg>
        <pc:picChg chg="add mod">
          <ac:chgData name="Aote Jin" userId="f199ffe5-bb99-4a1a-a527-009e22c60b7b" providerId="ADAL" clId="{D9F0C74F-5565-1947-B317-9EFF0DBDD15B}" dt="2024-03-12T14:02:34.061" v="377" actId="1076"/>
          <ac:picMkLst>
            <pc:docMk/>
            <pc:sldMk cId="2340627456" sldId="275"/>
            <ac:picMk id="7" creationId="{A0BA1F37-30AD-3FDD-BCD2-B04D275104F1}"/>
          </ac:picMkLst>
        </pc:picChg>
        <pc:picChg chg="del">
          <ac:chgData name="Aote Jin" userId="f199ffe5-bb99-4a1a-a527-009e22c60b7b" providerId="ADAL" clId="{D9F0C74F-5565-1947-B317-9EFF0DBDD15B}" dt="2024-03-12T14:02:01.401" v="360" actId="478"/>
          <ac:picMkLst>
            <pc:docMk/>
            <pc:sldMk cId="2340627456" sldId="275"/>
            <ac:picMk id="12" creationId="{E060B6AB-5CC1-9D4E-BCC7-AC031A5FC0B8}"/>
          </ac:picMkLst>
        </pc:picChg>
        <pc:picChg chg="del">
          <ac:chgData name="Aote Jin" userId="f199ffe5-bb99-4a1a-a527-009e22c60b7b" providerId="ADAL" clId="{D9F0C74F-5565-1947-B317-9EFF0DBDD15B}" dt="2024-03-12T14:02:09.837" v="364" actId="478"/>
          <ac:picMkLst>
            <pc:docMk/>
            <pc:sldMk cId="2340627456" sldId="275"/>
            <ac:picMk id="1025" creationId="{904A87FA-A761-EC4E-B36B-12346EBF2DB4}"/>
          </ac:picMkLst>
        </pc:picChg>
      </pc:sldChg>
      <pc:sldChg chg="modSp mod">
        <pc:chgData name="Aote Jin" userId="f199ffe5-bb99-4a1a-a527-009e22c60b7b" providerId="ADAL" clId="{D9F0C74F-5565-1947-B317-9EFF0DBDD15B}" dt="2024-03-12T13:39:26.942" v="289" actId="20577"/>
        <pc:sldMkLst>
          <pc:docMk/>
          <pc:sldMk cId="3971365231" sldId="276"/>
        </pc:sldMkLst>
        <pc:spChg chg="mod">
          <ac:chgData name="Aote Jin" userId="f199ffe5-bb99-4a1a-a527-009e22c60b7b" providerId="ADAL" clId="{D9F0C74F-5565-1947-B317-9EFF0DBDD15B}" dt="2024-03-12T13:09:01.970" v="89"/>
          <ac:spMkLst>
            <pc:docMk/>
            <pc:sldMk cId="3971365231" sldId="276"/>
            <ac:spMk id="2" creationId="{A4832C18-AC1C-7942-A75F-77310B1C30C1}"/>
          </ac:spMkLst>
        </pc:spChg>
        <pc:spChg chg="mod">
          <ac:chgData name="Aote Jin" userId="f199ffe5-bb99-4a1a-a527-009e22c60b7b" providerId="ADAL" clId="{D9F0C74F-5565-1947-B317-9EFF0DBDD15B}" dt="2024-03-12T13:39:26.942" v="289" actId="20577"/>
          <ac:spMkLst>
            <pc:docMk/>
            <pc:sldMk cId="3971365231" sldId="276"/>
            <ac:spMk id="3" creationId="{DBE25C3A-E2E0-DB60-F1D8-A9863702A514}"/>
          </ac:spMkLst>
        </pc:spChg>
        <pc:graphicFrameChg chg="mod modGraphic">
          <ac:chgData name="Aote Jin" userId="f199ffe5-bb99-4a1a-a527-009e22c60b7b" providerId="ADAL" clId="{D9F0C74F-5565-1947-B317-9EFF0DBDD15B}" dt="2024-03-12T13:39:21.304" v="288" actId="20577"/>
          <ac:graphicFrameMkLst>
            <pc:docMk/>
            <pc:sldMk cId="3971365231" sldId="276"/>
            <ac:graphicFrameMk id="4" creationId="{EDFF1CD3-5A1F-7041-A8C8-067E1FA634F6}"/>
          </ac:graphicFrameMkLst>
        </pc:graphicFrameChg>
      </pc:sldChg>
      <pc:sldChg chg="modSp add mod">
        <pc:chgData name="Aote Jin" userId="f199ffe5-bb99-4a1a-a527-009e22c60b7b" providerId="ADAL" clId="{D9F0C74F-5565-1947-B317-9EFF0DBDD15B}" dt="2024-03-12T13:28:02.329" v="222" actId="113"/>
        <pc:sldMkLst>
          <pc:docMk/>
          <pc:sldMk cId="2761722224" sldId="279"/>
        </pc:sldMkLst>
        <pc:spChg chg="mod">
          <ac:chgData name="Aote Jin" userId="f199ffe5-bb99-4a1a-a527-009e22c60b7b" providerId="ADAL" clId="{D9F0C74F-5565-1947-B317-9EFF0DBDD15B}" dt="2024-03-12T13:24:54.083" v="126" actId="404"/>
          <ac:spMkLst>
            <pc:docMk/>
            <pc:sldMk cId="2761722224" sldId="279"/>
            <ac:spMk id="3" creationId="{E91B5A33-88D6-7835-868B-36086FBA7CEC}"/>
          </ac:spMkLst>
        </pc:spChg>
        <pc:graphicFrameChg chg="mod modGraphic">
          <ac:chgData name="Aote Jin" userId="f199ffe5-bb99-4a1a-a527-009e22c60b7b" providerId="ADAL" clId="{D9F0C74F-5565-1947-B317-9EFF0DBDD15B}" dt="2024-03-12T13:28:02.329" v="222" actId="113"/>
          <ac:graphicFrameMkLst>
            <pc:docMk/>
            <pc:sldMk cId="2761722224" sldId="279"/>
            <ac:graphicFrameMk id="4" creationId="{D5DB3575-F2A3-33C9-CCB7-12BBA4BD5041}"/>
          </ac:graphicFrameMkLst>
        </pc:graphicFrameChg>
      </pc:sldChg>
      <pc:sldChg chg="delSp modSp add del mod">
        <pc:chgData name="Aote Jin" userId="f199ffe5-bb99-4a1a-a527-009e22c60b7b" providerId="ADAL" clId="{D9F0C74F-5565-1947-B317-9EFF0DBDD15B}" dt="2024-03-12T13:33:54.981" v="235" actId="2696"/>
        <pc:sldMkLst>
          <pc:docMk/>
          <pc:sldMk cId="508679411" sldId="280"/>
        </pc:sldMkLst>
        <pc:spChg chg="mod">
          <ac:chgData name="Aote Jin" userId="f199ffe5-bb99-4a1a-a527-009e22c60b7b" providerId="ADAL" clId="{D9F0C74F-5565-1947-B317-9EFF0DBDD15B}" dt="2024-03-12T13:29:11.090" v="231" actId="20577"/>
          <ac:spMkLst>
            <pc:docMk/>
            <pc:sldMk cId="508679411" sldId="280"/>
            <ac:spMk id="2" creationId="{E0F90DD9-6B92-6ECB-AEFB-5A88C0A4C5CC}"/>
          </ac:spMkLst>
        </pc:spChg>
        <pc:spChg chg="mod">
          <ac:chgData name="Aote Jin" userId="f199ffe5-bb99-4a1a-a527-009e22c60b7b" providerId="ADAL" clId="{D9F0C74F-5565-1947-B317-9EFF0DBDD15B}" dt="2024-03-12T13:30:10.308" v="234" actId="20577"/>
          <ac:spMkLst>
            <pc:docMk/>
            <pc:sldMk cId="508679411" sldId="280"/>
            <ac:spMk id="3" creationId="{E91B5A33-88D6-7835-868B-36086FBA7CEC}"/>
          </ac:spMkLst>
        </pc:spChg>
        <pc:graphicFrameChg chg="del">
          <ac:chgData name="Aote Jin" userId="f199ffe5-bb99-4a1a-a527-009e22c60b7b" providerId="ADAL" clId="{D9F0C74F-5565-1947-B317-9EFF0DBDD15B}" dt="2024-03-12T13:28:20.850" v="224" actId="478"/>
          <ac:graphicFrameMkLst>
            <pc:docMk/>
            <pc:sldMk cId="508679411" sldId="280"/>
            <ac:graphicFrameMk id="4" creationId="{D5DB3575-F2A3-33C9-CCB7-12BBA4BD5041}"/>
          </ac:graphicFrameMkLst>
        </pc:graphicFrameChg>
      </pc:sldChg>
      <pc:sldChg chg="modSp add mod">
        <pc:chgData name="Aote Jin" userId="f199ffe5-bb99-4a1a-a527-009e22c60b7b" providerId="ADAL" clId="{D9F0C74F-5565-1947-B317-9EFF0DBDD15B}" dt="2024-03-12T13:53:35.395" v="353" actId="20577"/>
        <pc:sldMkLst>
          <pc:docMk/>
          <pc:sldMk cId="4240149908" sldId="280"/>
        </pc:sldMkLst>
        <pc:spChg chg="mod">
          <ac:chgData name="Aote Jin" userId="f199ffe5-bb99-4a1a-a527-009e22c60b7b" providerId="ADAL" clId="{D9F0C74F-5565-1947-B317-9EFF0DBDD15B}" dt="2024-03-12T13:53:35.395" v="353" actId="20577"/>
          <ac:spMkLst>
            <pc:docMk/>
            <pc:sldMk cId="4240149908" sldId="280"/>
            <ac:spMk id="3" creationId="{E91B5A33-88D6-7835-868B-36086FBA7CEC}"/>
          </ac:spMkLst>
        </pc:spChg>
      </pc:sldChg>
      <pc:sldChg chg="add">
        <pc:chgData name="Aote Jin" userId="f199ffe5-bb99-4a1a-a527-009e22c60b7b" providerId="ADAL" clId="{D9F0C74F-5565-1947-B317-9EFF0DBDD15B}" dt="2024-03-12T13:53:46.251" v="354"/>
        <pc:sldMkLst>
          <pc:docMk/>
          <pc:sldMk cId="1076621713" sldId="281"/>
        </pc:sldMkLst>
      </pc:sldChg>
    </pc:docChg>
  </pc:docChgLst>
  <pc:docChgLst>
    <pc:chgData name="Aote Jin" userId="S::aotej@nvidia.com::f199ffe5-bb99-4a1a-a527-009e22c60b7b" providerId="AD" clId="Web-{E01073D9-9EBB-486F-8A4A-6F4FBB4C4F63}"/>
    <pc:docChg chg="delSld modSld">
      <pc:chgData name="Aote Jin" userId="S::aotej@nvidia.com::f199ffe5-bb99-4a1a-a527-009e22c60b7b" providerId="AD" clId="Web-{E01073D9-9EBB-486F-8A4A-6F4FBB4C4F63}" dt="2024-03-12T13:29:34.911" v="261"/>
      <pc:docMkLst>
        <pc:docMk/>
      </pc:docMkLst>
      <pc:sldChg chg="addSp modSp">
        <pc:chgData name="Aote Jin" userId="S::aotej@nvidia.com::f199ffe5-bb99-4a1a-a527-009e22c60b7b" providerId="AD" clId="Web-{E01073D9-9EBB-486F-8A4A-6F4FBB4C4F63}" dt="2024-03-12T12:58:38.268" v="14" actId="1076"/>
        <pc:sldMkLst>
          <pc:docMk/>
          <pc:sldMk cId="4191770153" sldId="262"/>
        </pc:sldMkLst>
        <pc:spChg chg="mod">
          <ac:chgData name="Aote Jin" userId="S::aotej@nvidia.com::f199ffe5-bb99-4a1a-a527-009e22c60b7b" providerId="AD" clId="Web-{E01073D9-9EBB-486F-8A4A-6F4FBB4C4F63}" dt="2024-03-12T12:55:58.388" v="6" actId="20577"/>
          <ac:spMkLst>
            <pc:docMk/>
            <pc:sldMk cId="4191770153" sldId="262"/>
            <ac:spMk id="2" creationId="{E0F90DD9-6B92-6ECB-AEFB-5A88C0A4C5CC}"/>
          </ac:spMkLst>
        </pc:spChg>
        <pc:spChg chg="mod">
          <ac:chgData name="Aote Jin" userId="S::aotej@nvidia.com::f199ffe5-bb99-4a1a-a527-009e22c60b7b" providerId="AD" clId="Web-{E01073D9-9EBB-486F-8A4A-6F4FBB4C4F63}" dt="2024-03-12T12:57:35.766" v="11" actId="20577"/>
          <ac:spMkLst>
            <pc:docMk/>
            <pc:sldMk cId="4191770153" sldId="262"/>
            <ac:spMk id="3" creationId="{E91B5A33-88D6-7835-868B-36086FBA7CEC}"/>
          </ac:spMkLst>
        </pc:spChg>
        <pc:graphicFrameChg chg="add mod modGraphic">
          <ac:chgData name="Aote Jin" userId="S::aotej@nvidia.com::f199ffe5-bb99-4a1a-a527-009e22c60b7b" providerId="AD" clId="Web-{E01073D9-9EBB-486F-8A4A-6F4FBB4C4F63}" dt="2024-03-12T12:58:38.268" v="14" actId="1076"/>
          <ac:graphicFrameMkLst>
            <pc:docMk/>
            <pc:sldMk cId="4191770153" sldId="262"/>
            <ac:graphicFrameMk id="5" creationId="{A82946A4-CFC8-9DB1-8124-9809D6D293A3}"/>
          </ac:graphicFrameMkLst>
        </pc:graphicFrameChg>
      </pc:sldChg>
      <pc:sldChg chg="modSp">
        <pc:chgData name="Aote Jin" userId="S::aotej@nvidia.com::f199ffe5-bb99-4a1a-a527-009e22c60b7b" providerId="AD" clId="Web-{E01073D9-9EBB-486F-8A4A-6F4FBB4C4F63}" dt="2024-03-12T13:13:46.175" v="187" actId="20577"/>
        <pc:sldMkLst>
          <pc:docMk/>
          <pc:sldMk cId="989614968" sldId="264"/>
        </pc:sldMkLst>
        <pc:spChg chg="mod">
          <ac:chgData name="Aote Jin" userId="S::aotej@nvidia.com::f199ffe5-bb99-4a1a-a527-009e22c60b7b" providerId="AD" clId="Web-{E01073D9-9EBB-486F-8A4A-6F4FBB4C4F63}" dt="2024-03-12T13:13:46.175" v="187" actId="20577"/>
          <ac:spMkLst>
            <pc:docMk/>
            <pc:sldMk cId="989614968" sldId="264"/>
            <ac:spMk id="3" creationId="{6E9E8498-512C-24BB-621D-5F18E0471A0C}"/>
          </ac:spMkLst>
        </pc:spChg>
      </pc:sldChg>
      <pc:sldChg chg="modSp">
        <pc:chgData name="Aote Jin" userId="S::aotej@nvidia.com::f199ffe5-bb99-4a1a-a527-009e22c60b7b" providerId="AD" clId="Web-{E01073D9-9EBB-486F-8A4A-6F4FBB4C4F63}" dt="2024-03-12T13:13:59.254" v="189"/>
        <pc:sldMkLst>
          <pc:docMk/>
          <pc:sldMk cId="2796364177" sldId="265"/>
        </pc:sldMkLst>
        <pc:graphicFrameChg chg="mod modGraphic">
          <ac:chgData name="Aote Jin" userId="S::aotej@nvidia.com::f199ffe5-bb99-4a1a-a527-009e22c60b7b" providerId="AD" clId="Web-{E01073D9-9EBB-486F-8A4A-6F4FBB4C4F63}" dt="2024-03-12T13:13:59.254" v="189"/>
          <ac:graphicFrameMkLst>
            <pc:docMk/>
            <pc:sldMk cId="2796364177" sldId="265"/>
            <ac:graphicFrameMk id="5" creationId="{A01B990E-75C4-C334-8254-B76AEA9CDF8B}"/>
          </ac:graphicFrameMkLst>
        </pc:graphicFrameChg>
      </pc:sldChg>
      <pc:sldChg chg="addSp modSp del">
        <pc:chgData name="Aote Jin" userId="S::aotej@nvidia.com::f199ffe5-bb99-4a1a-a527-009e22c60b7b" providerId="AD" clId="Web-{E01073D9-9EBB-486F-8A4A-6F4FBB4C4F63}" dt="2024-03-12T13:29:34.911" v="261"/>
        <pc:sldMkLst>
          <pc:docMk/>
          <pc:sldMk cId="4127321116" sldId="266"/>
        </pc:sldMkLst>
        <pc:spChg chg="mod">
          <ac:chgData name="Aote Jin" userId="S::aotej@nvidia.com::f199ffe5-bb99-4a1a-a527-009e22c60b7b" providerId="AD" clId="Web-{E01073D9-9EBB-486F-8A4A-6F4FBB4C4F63}" dt="2024-03-12T13:19:13.140" v="243" actId="20577"/>
          <ac:spMkLst>
            <pc:docMk/>
            <pc:sldMk cId="4127321116" sldId="266"/>
            <ac:spMk id="3" creationId="{E91B5A33-88D6-7835-868B-36086FBA7CEC}"/>
          </ac:spMkLst>
        </pc:spChg>
        <pc:graphicFrameChg chg="add mod modGraphic">
          <ac:chgData name="Aote Jin" userId="S::aotej@nvidia.com::f199ffe5-bb99-4a1a-a527-009e22c60b7b" providerId="AD" clId="Web-{E01073D9-9EBB-486F-8A4A-6F4FBB4C4F63}" dt="2024-03-12T13:20:32.908" v="260"/>
          <ac:graphicFrameMkLst>
            <pc:docMk/>
            <pc:sldMk cId="4127321116" sldId="266"/>
            <ac:graphicFrameMk id="4" creationId="{D5DB3575-F2A3-33C9-CCB7-12BBA4BD5041}"/>
          </ac:graphicFrameMkLst>
        </pc:graphicFrameChg>
      </pc:sldChg>
      <pc:sldChg chg="modSp">
        <pc:chgData name="Aote Jin" userId="S::aotej@nvidia.com::f199ffe5-bb99-4a1a-a527-009e22c60b7b" providerId="AD" clId="Web-{E01073D9-9EBB-486F-8A4A-6F4FBB4C4F63}" dt="2024-03-12T12:55:41.403" v="3" actId="20577"/>
        <pc:sldMkLst>
          <pc:docMk/>
          <pc:sldMk cId="2340627456" sldId="275"/>
        </pc:sldMkLst>
        <pc:spChg chg="mod">
          <ac:chgData name="Aote Jin" userId="S::aotej@nvidia.com::f199ffe5-bb99-4a1a-a527-009e22c60b7b" providerId="AD" clId="Web-{E01073D9-9EBB-486F-8A4A-6F4FBB4C4F63}" dt="2024-03-12T12:55:41.403" v="3" actId="20577"/>
          <ac:spMkLst>
            <pc:docMk/>
            <pc:sldMk cId="2340627456" sldId="275"/>
            <ac:spMk id="3" creationId="{1D2C7056-D8B6-5E4D-AA5B-AA3093A1AAFE}"/>
          </ac:spMkLst>
        </pc:spChg>
      </pc:sldChg>
      <pc:sldChg chg="addSp modSp">
        <pc:chgData name="Aote Jin" userId="S::aotej@nvidia.com::f199ffe5-bb99-4a1a-a527-009e22c60b7b" providerId="AD" clId="Web-{E01073D9-9EBB-486F-8A4A-6F4FBB4C4F63}" dt="2024-03-12T13:16:19.727" v="194"/>
        <pc:sldMkLst>
          <pc:docMk/>
          <pc:sldMk cId="3971365231" sldId="276"/>
        </pc:sldMkLst>
        <pc:spChg chg="add mod">
          <ac:chgData name="Aote Jin" userId="S::aotej@nvidia.com::f199ffe5-bb99-4a1a-a527-009e22c60b7b" providerId="AD" clId="Web-{E01073D9-9EBB-486F-8A4A-6F4FBB4C4F63}" dt="2024-03-12T13:13:19.862" v="171" actId="1076"/>
          <ac:spMkLst>
            <pc:docMk/>
            <pc:sldMk cId="3971365231" sldId="276"/>
            <ac:spMk id="3" creationId="{DBE25C3A-E2E0-DB60-F1D8-A9863702A514}"/>
          </ac:spMkLst>
        </pc:spChg>
        <pc:graphicFrameChg chg="mod modGraphic">
          <ac:chgData name="Aote Jin" userId="S::aotej@nvidia.com::f199ffe5-bb99-4a1a-a527-009e22c60b7b" providerId="AD" clId="Web-{E01073D9-9EBB-486F-8A4A-6F4FBB4C4F63}" dt="2024-03-12T13:16:19.727" v="194"/>
          <ac:graphicFrameMkLst>
            <pc:docMk/>
            <pc:sldMk cId="3971365231" sldId="276"/>
            <ac:graphicFrameMk id="4" creationId="{EDFF1CD3-5A1F-7041-A8C8-067E1FA634F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B585-012A-C94F-9B97-ACDF6BB23270}" type="datetimeFigureOut">
              <a:rPr lang="en-CN" smtClean="0"/>
              <a:t>2024/3/26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EFA82-4422-FA42-AD2A-A447CB42548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8137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EFA82-4422-FA42-AD2A-A447CB425487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8165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EFA82-4422-FA42-AD2A-A447CB425487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3082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EFA82-4422-FA42-AD2A-A447CB425487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68583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5B86-D531-85F0-B65C-29AF30041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BA77F-1F47-CBBF-477C-717600D73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CA649-85C2-559B-07A0-9B57D0FE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CCD-3B63-704B-82BA-340382880763}" type="datetimeFigureOut">
              <a:rPr lang="en-CN" smtClean="0"/>
              <a:t>2024/3/26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83CDD-1079-ACA4-0DCD-0C8A337D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E710B-FABB-4311-C637-9BEC26E9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5078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1497-F88E-3D37-7484-770E661E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EF24A-AB22-0DC7-E220-6CE2FD205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0D2DB-2150-F6A0-C1EC-C1C34FAF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CCD-3B63-704B-82BA-340382880763}" type="datetimeFigureOut">
              <a:rPr lang="en-CN" smtClean="0"/>
              <a:t>2024/3/26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E7BE1-4EEF-A569-EA14-FC2A19EF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E6CBA-3772-CD05-9E81-60311269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13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DCA8F-3869-7AEC-DF47-D7FC48E86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BCDC2-387A-C7E2-67AC-5F349276D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56C17-CE6D-E081-4860-F55BE06D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CCD-3B63-704B-82BA-340382880763}" type="datetimeFigureOut">
              <a:rPr lang="en-CN" smtClean="0"/>
              <a:t>2024/3/26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84928-6C5F-FB70-E857-82D49AC3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34BA0-C766-4751-04C4-37E2A4E1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145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0E7C-5699-0441-4555-20D7D6C3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16AA4-7FA0-85BE-4554-3E6E7E0B9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86F62-B5A7-540A-AC9D-5895D9A2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CCD-3B63-704B-82BA-340382880763}" type="datetimeFigureOut">
              <a:rPr lang="en-CN" smtClean="0"/>
              <a:t>2024/3/26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6A0CE-383B-0371-E312-5CA894CC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ED9B5-0244-2CAE-3C6E-2919735F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088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85FB-485C-D7B9-8DF5-79F378F07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60C4E-CEC2-E36B-A0E6-BE895559D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29AF0-E8DC-6905-1F97-3C64E26E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CCD-3B63-704B-82BA-340382880763}" type="datetimeFigureOut">
              <a:rPr lang="en-CN" smtClean="0"/>
              <a:t>2024/3/26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CC800-F142-F507-730B-287A9644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949BB-FF1F-9D1D-FAD9-09D56CF2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651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80E2-1B5F-9E1E-5660-39F5E5AC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2059-AD55-2C5D-62BB-52CBB8875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75414-5710-2333-1B11-DE110156B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1DDEB-A7EF-3F77-6653-1F6F6E6D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CCD-3B63-704B-82BA-340382880763}" type="datetimeFigureOut">
              <a:rPr lang="en-CN" smtClean="0"/>
              <a:t>2024/3/26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B34C4-5B67-CC6F-9A0C-B183D70E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BB166-0EE0-0A3E-1D5A-7FAB5EA9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2615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488C-556F-7C9D-66B3-C4362DE7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3BA67-C923-40CB-B969-85C10B96E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FB8D2-219A-E6CB-9228-68982B198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3E4CF-FDDF-1FF4-4A89-98991AEE6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BCE80-A0F2-DD25-B5DB-33455E31C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38E82-0FC8-8C2A-C52E-BC6AC372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CCD-3B63-704B-82BA-340382880763}" type="datetimeFigureOut">
              <a:rPr lang="en-CN" smtClean="0"/>
              <a:t>2024/3/26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B4E16F-F328-C377-1D69-7950505A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FD60E-EBF4-6691-3648-272DCF14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176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BFDF-7D1B-66AD-65AA-4DDB3310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1DC77-EF17-00E7-4BCA-F99FC721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CCD-3B63-704B-82BA-340382880763}" type="datetimeFigureOut">
              <a:rPr lang="en-CN" smtClean="0"/>
              <a:t>2024/3/26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4AA78-DC33-4C0F-975C-61260189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6846E-4CC0-FD31-0F11-B65F75E4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541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6174F-CD31-BA50-326C-648251AD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CCD-3B63-704B-82BA-340382880763}" type="datetimeFigureOut">
              <a:rPr lang="en-CN" smtClean="0"/>
              <a:t>2024/3/26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35119-E7D2-1B8B-B7EC-ADBC14DC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9FFCD-F2FD-CB7A-7F57-0F899CF6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4252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C69D-B699-3883-F0E3-48A377FC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5CD1-54A5-3907-B567-9C6580247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48B8C-A334-E3AD-9E1B-98254D197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CFDB0-0FF6-D04B-7875-91102EBD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CCD-3B63-704B-82BA-340382880763}" type="datetimeFigureOut">
              <a:rPr lang="en-CN" smtClean="0"/>
              <a:t>2024/3/26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BB40C-C771-00B9-0394-7BB469D5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4EBBD-50CF-7794-8A15-1532DD3E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888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187-EE08-F9B8-7593-745E13D7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DEF1C-33F8-9677-2299-FBE7186B3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BDAA5-7434-7DB6-C8B6-538AC7DEF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43394-86AA-5463-AA65-6A6BEF80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CCD-3B63-704B-82BA-340382880763}" type="datetimeFigureOut">
              <a:rPr lang="en-CN" smtClean="0"/>
              <a:t>2024/3/26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85054-0398-70B0-5DA3-1FA7472C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19F56-FD3E-EF26-F55E-2BFFAE53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789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D1E4E-C561-3E21-FE37-DC2BC98F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3F143-10EF-3AD8-7EB8-D7CD827D7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4D1B6-CD86-F4B8-04EC-AEA32033E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4A9CCD-3B63-704B-82BA-340382880763}" type="datetimeFigureOut">
              <a:rPr lang="en-CN" smtClean="0"/>
              <a:t>2024/3/26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EE61D-4724-970C-270D-D1EB0ED24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F043D-1E73-565B-EAB4-43CCAA0A8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987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64B3-60F3-0EC6-EA26-0ABA8AB14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Spec</a:t>
            </a:r>
            <a:r>
              <a:rPr lang="zh-CN" altLang="en-US" dirty="0"/>
              <a:t> </a:t>
            </a:r>
            <a:r>
              <a:rPr lang="en-US" altLang="zh-CN" dirty="0"/>
              <a:t>diff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8FFEF-1B2D-4279-E35B-CAA0B1447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206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17E3-0FC4-AD0C-48BF-BFD7D392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Naming</a:t>
            </a:r>
            <a:r>
              <a:rPr lang="zh-CN" altLang="en-US" dirty="0"/>
              <a:t> </a:t>
            </a:r>
            <a:r>
              <a:rPr lang="en-US" altLang="zh-CN" dirty="0"/>
              <a:t>diff:</a:t>
            </a:r>
            <a:r>
              <a:rPr lang="zh-CN" altLang="en-US" dirty="0"/>
              <a:t> </a:t>
            </a:r>
            <a:r>
              <a:rPr lang="en-US" altLang="zh-CN" dirty="0"/>
              <a:t>external</a:t>
            </a:r>
            <a:r>
              <a:rPr lang="zh-CN" altLang="en-US" dirty="0"/>
              <a:t> </a:t>
            </a:r>
            <a:r>
              <a:rPr lang="en-US" altLang="zh-CN" dirty="0"/>
              <a:t>debug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smmtt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263B9-DA94-10D7-877C-503CC0238A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Mdbgen</a:t>
            </a:r>
            <a:endParaRPr lang="en-US" altLang="zh-CN" dirty="0"/>
          </a:p>
          <a:p>
            <a:r>
              <a:rPr lang="en-US" altLang="zh-CN" dirty="0" err="1"/>
              <a:t>Mtrcen</a:t>
            </a:r>
            <a:endParaRPr lang="en-US" altLang="zh-CN" dirty="0"/>
          </a:p>
          <a:p>
            <a:r>
              <a:rPr lang="en-US" altLang="zh-CN" dirty="0" err="1"/>
              <a:t>Mseccfg.sdbgen</a:t>
            </a:r>
            <a:endParaRPr lang="en-US" altLang="zh-CN" dirty="0"/>
          </a:p>
          <a:p>
            <a:r>
              <a:rPr lang="en-US" altLang="zh-CN" dirty="0" err="1"/>
              <a:t>Mseccfg.strcen</a:t>
            </a:r>
            <a:endParaRPr lang="en-C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D7D183-FB24-8162-731B-3A0E7988F4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 err="1">
                <a:solidFill>
                  <a:srgbClr val="1F2328"/>
                </a:solidFill>
                <a:effectLst/>
                <a:latin typeface="ui-monospace"/>
              </a:rPr>
              <a:t>Medbgen</a:t>
            </a:r>
            <a:endParaRPr lang="en-US" b="0" i="0" u="none" strike="noStrike" dirty="0">
              <a:solidFill>
                <a:srgbClr val="1F2328"/>
              </a:solidFill>
              <a:effectLst/>
              <a:latin typeface="ui-monospace"/>
            </a:endParaRPr>
          </a:p>
          <a:p>
            <a:r>
              <a:rPr lang="en-US" altLang="zh-CN" dirty="0" err="1"/>
              <a:t>M</a:t>
            </a:r>
            <a:r>
              <a:rPr lang="en-US" dirty="0" err="1"/>
              <a:t>etrcen</a:t>
            </a:r>
            <a:endParaRPr lang="en-US" dirty="0"/>
          </a:p>
          <a:p>
            <a:r>
              <a:rPr lang="en-US" altLang="zh-CN" dirty="0" err="1"/>
              <a:t>M</a:t>
            </a:r>
            <a:r>
              <a:rPr lang="en-US" dirty="0" err="1"/>
              <a:t>sdcfg.sdedbgalw</a:t>
            </a:r>
            <a:endParaRPr lang="en-CN" dirty="0"/>
          </a:p>
          <a:p>
            <a:r>
              <a:rPr lang="en-US" altLang="zh-CN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M</a:t>
            </a:r>
            <a:r>
              <a:rPr lang="en-US" b="0" i="0" u="none" strike="noStrike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sdcfg.sdetrcalw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7830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17E3-0FC4-AD0C-48BF-BFD7D392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</a:t>
            </a:r>
            <a:r>
              <a:rPr lang="zh-CN" altLang="en-US" dirty="0"/>
              <a:t> </a:t>
            </a:r>
            <a:r>
              <a:rPr lang="en-US" altLang="zh-CN" dirty="0"/>
              <a:t>diff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external</a:t>
            </a:r>
            <a:r>
              <a:rPr lang="zh-CN" altLang="en-US" dirty="0"/>
              <a:t> </a:t>
            </a:r>
            <a:r>
              <a:rPr lang="en-US" altLang="zh-CN" dirty="0"/>
              <a:t>debug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smmtt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263B9-DA94-10D7-877C-503CC0238A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M-mode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</a:p>
          <a:p>
            <a:pPr lvl="1"/>
            <a:r>
              <a:rPr lang="en-US" altLang="zh-CN" dirty="0" err="1"/>
              <a:t>Mdbgen</a:t>
            </a:r>
            <a:r>
              <a:rPr lang="en-US" altLang="zh-CN" dirty="0"/>
              <a:t>=1</a:t>
            </a:r>
          </a:p>
          <a:p>
            <a:pPr lvl="2"/>
            <a:r>
              <a:rPr lang="en-US" altLang="zh-CN" dirty="0"/>
              <a:t>Abstract</a:t>
            </a:r>
            <a:r>
              <a:rPr lang="zh-CN" altLang="en-US" dirty="0"/>
              <a:t> </a:t>
            </a:r>
            <a:r>
              <a:rPr lang="en-US" altLang="zh-CN" dirty="0"/>
              <a:t>commands</a:t>
            </a:r>
            <a:r>
              <a:rPr lang="zh-CN" altLang="en-US" dirty="0"/>
              <a:t> </a:t>
            </a:r>
            <a:endParaRPr lang="en-US" altLang="zh-CN" dirty="0"/>
          </a:p>
          <a:p>
            <a:pPr lvl="3"/>
            <a:r>
              <a:rPr lang="en-US" altLang="zh-CN" dirty="0" err="1"/>
              <a:t>Relaxedpriv</a:t>
            </a:r>
            <a:r>
              <a:rPr lang="zh-CN" altLang="en-US" dirty="0"/>
              <a:t> </a:t>
            </a:r>
            <a:r>
              <a:rPr lang="en-US" altLang="zh-CN" dirty="0"/>
              <a:t>hardwired</a:t>
            </a:r>
          </a:p>
          <a:p>
            <a:pPr lvl="2"/>
            <a:r>
              <a:rPr lang="en-US" altLang="zh-CN" dirty="0"/>
              <a:t>PMP,</a:t>
            </a:r>
            <a:r>
              <a:rPr lang="zh-CN" altLang="en-US" dirty="0"/>
              <a:t> </a:t>
            </a:r>
            <a:r>
              <a:rPr lang="en-US" altLang="zh-CN" dirty="0"/>
              <a:t>PMA</a:t>
            </a:r>
            <a:r>
              <a:rPr lang="zh-CN" altLang="en-US" dirty="0"/>
              <a:t> </a:t>
            </a:r>
            <a:r>
              <a:rPr lang="en-US" altLang="zh-CN" dirty="0"/>
              <a:t>enforced</a:t>
            </a:r>
          </a:p>
          <a:p>
            <a:pPr lvl="1"/>
            <a:r>
              <a:rPr lang="en-US" altLang="zh-CN" dirty="0" err="1"/>
              <a:t>Mdbgen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  <a:p>
            <a:pPr lvl="2"/>
            <a:r>
              <a:rPr lang="en-US" altLang="zh-CN" dirty="0"/>
              <a:t>Trigger</a:t>
            </a:r>
            <a:r>
              <a:rPr lang="zh-CN" altLang="en-US" dirty="0"/>
              <a:t> </a:t>
            </a:r>
            <a:endParaRPr lang="en-US" altLang="zh-CN" dirty="0"/>
          </a:p>
          <a:p>
            <a:pPr lvl="3"/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enter</a:t>
            </a:r>
            <a:r>
              <a:rPr lang="zh-CN" altLang="en-US" dirty="0"/>
              <a:t> </a:t>
            </a:r>
            <a:r>
              <a:rPr lang="en-US" altLang="zh-CN" dirty="0"/>
              <a:t>debug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M-</a:t>
            </a:r>
            <a:r>
              <a:rPr lang="en-US" altLang="zh-CN" dirty="0" err="1"/>
              <a:t>dode</a:t>
            </a:r>
            <a:endParaRPr lang="en-US" altLang="zh-CN" dirty="0"/>
          </a:p>
          <a:p>
            <a:pPr lvl="3"/>
            <a:r>
              <a:rPr lang="en-US" altLang="zh-CN" dirty="0"/>
              <a:t>External</a:t>
            </a:r>
            <a:r>
              <a:rPr lang="zh-CN" altLang="en-US" dirty="0"/>
              <a:t> </a:t>
            </a:r>
            <a:r>
              <a:rPr lang="en-US" altLang="zh-CN" dirty="0"/>
              <a:t>trigger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rules</a:t>
            </a:r>
          </a:p>
          <a:p>
            <a:pPr lvl="3"/>
            <a:r>
              <a:rPr lang="en-US" altLang="zh-CN" dirty="0"/>
              <a:t>Trigger</a:t>
            </a:r>
            <a:r>
              <a:rPr lang="zh-CN" altLang="en-US" dirty="0"/>
              <a:t> </a:t>
            </a:r>
            <a:r>
              <a:rPr lang="en-US" altLang="zh-CN" dirty="0"/>
              <a:t>chain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rules</a:t>
            </a:r>
          </a:p>
          <a:p>
            <a:pPr lvl="2"/>
            <a:r>
              <a:rPr lang="en-US" altLang="zh-CN" dirty="0"/>
              <a:t>Reset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dropped</a:t>
            </a:r>
          </a:p>
          <a:p>
            <a:pPr lvl="3"/>
            <a:r>
              <a:rPr lang="en-US" altLang="zh-CN" dirty="0"/>
              <a:t>hart</a:t>
            </a:r>
            <a:r>
              <a:rPr lang="zh-CN" altLang="en-US" dirty="0"/>
              <a:t> </a:t>
            </a:r>
            <a:r>
              <a:rPr lang="en-US" altLang="zh-CN" dirty="0"/>
              <a:t>reset</a:t>
            </a:r>
          </a:p>
          <a:p>
            <a:pPr lvl="3"/>
            <a:r>
              <a:rPr lang="en-US" altLang="zh-CN" dirty="0" err="1"/>
              <a:t>ndmreset</a:t>
            </a:r>
            <a:endParaRPr lang="en-US" altLang="zh-CN" dirty="0"/>
          </a:p>
          <a:p>
            <a:pPr lvl="3"/>
            <a:r>
              <a:rPr lang="en-US" altLang="zh-CN" dirty="0" err="1"/>
              <a:t>Resethaltreq</a:t>
            </a:r>
            <a:endParaRPr lang="en-US" altLang="zh-CN" dirty="0"/>
          </a:p>
          <a:p>
            <a:pPr lvl="2"/>
            <a:r>
              <a:rPr lang="en-US" altLang="zh-CN" dirty="0"/>
              <a:t>Keepalive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dropped</a:t>
            </a:r>
            <a:endParaRPr lang="en-C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D7D183-FB24-8162-731B-3A0E7988F4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M-mode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</a:p>
          <a:p>
            <a:pPr lvl="1"/>
            <a:r>
              <a:rPr lang="en-US" altLang="zh-CN" dirty="0" err="1"/>
              <a:t>Mdbgen</a:t>
            </a:r>
            <a:r>
              <a:rPr lang="zh-CN" altLang="en-US" dirty="0"/>
              <a:t> </a:t>
            </a:r>
            <a:r>
              <a:rPr lang="en-US" altLang="zh-CN" dirty="0"/>
              <a:t>=1</a:t>
            </a:r>
          </a:p>
          <a:p>
            <a:pPr lvl="2"/>
            <a:r>
              <a:rPr lang="en-US" altLang="zh-CN" dirty="0"/>
              <a:t>“no</a:t>
            </a:r>
            <a:r>
              <a:rPr lang="zh-CN" altLang="en-US" dirty="0"/>
              <a:t> </a:t>
            </a:r>
            <a:r>
              <a:rPr lang="en-US" altLang="zh-CN" dirty="0"/>
              <a:t>restriction”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 err="1"/>
              <a:t>Mdbgen</a:t>
            </a:r>
            <a:r>
              <a:rPr lang="en-US" altLang="zh-CN" dirty="0"/>
              <a:t>=0</a:t>
            </a:r>
          </a:p>
          <a:p>
            <a:pPr lvl="2"/>
            <a:r>
              <a:rPr lang="en-US" altLang="zh-CN" dirty="0"/>
              <a:t>Trigger</a:t>
            </a:r>
            <a:r>
              <a:rPr lang="zh-CN" altLang="en-US" dirty="0"/>
              <a:t> </a:t>
            </a:r>
            <a:endParaRPr lang="en-US" altLang="zh-CN" dirty="0"/>
          </a:p>
          <a:p>
            <a:pPr lvl="3"/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enter</a:t>
            </a:r>
            <a:r>
              <a:rPr lang="zh-CN" altLang="en-US" dirty="0"/>
              <a:t> </a:t>
            </a:r>
            <a:r>
              <a:rPr lang="en-US" altLang="zh-CN" dirty="0"/>
              <a:t>debug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M-mode</a:t>
            </a:r>
          </a:p>
          <a:p>
            <a:pPr lvl="3"/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raise</a:t>
            </a:r>
            <a:r>
              <a:rPr lang="zh-CN" altLang="en-US" dirty="0"/>
              <a:t> </a:t>
            </a:r>
            <a:r>
              <a:rPr lang="en-US" altLang="zh-CN" dirty="0"/>
              <a:t>exception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M-mode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2261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17E3-0FC4-AD0C-48BF-BFD7D392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</a:t>
            </a:r>
            <a:r>
              <a:rPr lang="zh-CN" altLang="en-US" dirty="0"/>
              <a:t> </a:t>
            </a:r>
            <a:r>
              <a:rPr lang="en-US" altLang="zh-CN" dirty="0"/>
              <a:t>scope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external</a:t>
            </a:r>
            <a:r>
              <a:rPr lang="zh-CN" altLang="en-US" dirty="0"/>
              <a:t> </a:t>
            </a:r>
            <a:r>
              <a:rPr lang="en-US" altLang="zh-CN" dirty="0"/>
              <a:t>debug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smmtt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263B9-DA94-10D7-877C-503CC0238A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SubM</a:t>
            </a:r>
            <a:r>
              <a:rPr lang="en-US" altLang="zh-CN" dirty="0"/>
              <a:t>-mode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</a:p>
          <a:p>
            <a:pPr lvl="1"/>
            <a:r>
              <a:rPr lang="en-US" altLang="zh-CN" dirty="0" err="1"/>
              <a:t>Mdbgen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0;</a:t>
            </a:r>
            <a:r>
              <a:rPr lang="zh-CN" altLang="en-US" dirty="0"/>
              <a:t>  </a:t>
            </a:r>
            <a:r>
              <a:rPr lang="en-US" altLang="zh-CN" dirty="0" err="1"/>
              <a:t>sdbgen</a:t>
            </a:r>
            <a:r>
              <a:rPr lang="zh-CN" altLang="en-US" dirty="0"/>
              <a:t> </a:t>
            </a:r>
            <a:r>
              <a:rPr lang="en-US" altLang="zh-CN" dirty="0"/>
              <a:t>=1</a:t>
            </a:r>
          </a:p>
          <a:p>
            <a:pPr lvl="2"/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privilege</a:t>
            </a:r>
            <a:r>
              <a:rPr lang="zh-CN" altLang="en-US" dirty="0"/>
              <a:t> </a:t>
            </a:r>
            <a:r>
              <a:rPr lang="en-US" altLang="zh-CN" dirty="0"/>
              <a:t>configurable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 err="1"/>
              <a:t>dcsr.prv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dcsr.v</a:t>
            </a:r>
            <a:endParaRPr lang="en-US" altLang="zh-CN" dirty="0"/>
          </a:p>
          <a:p>
            <a:pPr lvl="2"/>
            <a:r>
              <a:rPr lang="en-US" altLang="zh-CN" dirty="0" err="1"/>
              <a:t>Aamvirtual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ignored</a:t>
            </a:r>
            <a:r>
              <a:rPr lang="zh-CN" altLang="en-US" dirty="0"/>
              <a:t> 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endParaRPr lang="en-C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D7D183-FB24-8162-731B-3A0E7988F4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SubM</a:t>
            </a:r>
            <a:r>
              <a:rPr lang="en-US" altLang="zh-CN" dirty="0"/>
              <a:t>-mode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</a:p>
          <a:p>
            <a:pPr lvl="1"/>
            <a:r>
              <a:rPr lang="en-US" altLang="zh-CN" dirty="0" err="1"/>
              <a:t>Mdbgen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0;</a:t>
            </a:r>
            <a:r>
              <a:rPr lang="zh-CN" altLang="en-US" dirty="0"/>
              <a:t>  </a:t>
            </a:r>
            <a:r>
              <a:rPr lang="en-US" altLang="zh-CN" dirty="0" err="1"/>
              <a:t>sdbgen</a:t>
            </a:r>
            <a:r>
              <a:rPr lang="zh-CN" altLang="en-US" dirty="0"/>
              <a:t> </a:t>
            </a:r>
            <a:r>
              <a:rPr lang="en-US" altLang="zh-CN" dirty="0"/>
              <a:t>=1</a:t>
            </a:r>
          </a:p>
          <a:p>
            <a:pPr lvl="2"/>
            <a:r>
              <a:rPr lang="en-US" altLang="zh-CN" dirty="0"/>
              <a:t>Privilege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as if `</a:t>
            </a:r>
            <a:r>
              <a:rPr lang="en-US" altLang="zh-CN" dirty="0" err="1"/>
              <a:t>aamvirtual</a:t>
            </a:r>
            <a:r>
              <a:rPr lang="en-US" altLang="zh-CN" dirty="0"/>
              <a:t>` = 1 and MPP != M-mode</a:t>
            </a:r>
          </a:p>
          <a:p>
            <a:pPr lvl="2"/>
            <a:r>
              <a:rPr lang="en-US" altLang="zh-CN" dirty="0"/>
              <a:t>S/U/VS/VU?</a:t>
            </a:r>
          </a:p>
          <a:p>
            <a:pPr lvl="1"/>
            <a:r>
              <a:rPr lang="en-US" altLang="zh-CN" dirty="0" err="1"/>
              <a:t>Mdbgen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0;</a:t>
            </a:r>
            <a:r>
              <a:rPr lang="zh-CN" altLang="en-US" dirty="0"/>
              <a:t>  </a:t>
            </a:r>
            <a:r>
              <a:rPr lang="en-US" altLang="zh-CN" dirty="0" err="1"/>
              <a:t>sdbgen</a:t>
            </a:r>
            <a:r>
              <a:rPr lang="zh-CN" altLang="en-US" dirty="0"/>
              <a:t> </a:t>
            </a:r>
            <a:r>
              <a:rPr lang="en-US" altLang="zh-CN" dirty="0"/>
              <a:t>=0</a:t>
            </a:r>
          </a:p>
          <a:p>
            <a:pPr lvl="2"/>
            <a:r>
              <a:rPr lang="en-US" altLang="zh-CN" dirty="0"/>
              <a:t>enforce triggers are programmed</a:t>
            </a:r>
            <a:r>
              <a:rPr lang="zh-CN" altLang="en-US" dirty="0"/>
              <a:t> </a:t>
            </a:r>
            <a:r>
              <a:rPr lang="en-US" altLang="zh-CN" dirty="0"/>
              <a:t>(by</a:t>
            </a:r>
            <a:r>
              <a:rPr lang="zh-CN" altLang="en-US" dirty="0"/>
              <a:t> </a:t>
            </a:r>
            <a:r>
              <a:rPr lang="en-US" altLang="zh-CN" dirty="0"/>
              <a:t>M-mode) with `</a:t>
            </a:r>
            <a:r>
              <a:rPr lang="en-US" altLang="zh-CN" dirty="0" err="1"/>
              <a:t>mcontrol.m</a:t>
            </a:r>
            <a:r>
              <a:rPr lang="en-US" altLang="zh-CN" dirty="0"/>
              <a:t>` bit clear.</a:t>
            </a:r>
          </a:p>
          <a:p>
            <a:pPr lvl="2"/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4628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17E3-0FC4-AD0C-48BF-BFD7D392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</a:t>
            </a:r>
            <a:r>
              <a:rPr lang="zh-CN" altLang="en-US" dirty="0"/>
              <a:t> </a:t>
            </a:r>
            <a:r>
              <a:rPr lang="en-US" altLang="zh-CN" dirty="0"/>
              <a:t>scope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external</a:t>
            </a:r>
            <a:r>
              <a:rPr lang="zh-CN" altLang="en-US" dirty="0"/>
              <a:t> </a:t>
            </a:r>
            <a:r>
              <a:rPr lang="en-US" altLang="zh-CN" dirty="0"/>
              <a:t>debug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smmtt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263B9-DA94-10D7-877C-503CC0238A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CSR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 err="1"/>
              <a:t>Sdtrig</a:t>
            </a:r>
            <a:r>
              <a:rPr lang="en-US" altLang="zh-CN" dirty="0"/>
              <a:t> and </a:t>
            </a:r>
            <a:r>
              <a:rPr lang="en-US" altLang="zh-CN" dirty="0" err="1"/>
              <a:t>Sdext</a:t>
            </a:r>
            <a:r>
              <a:rPr lang="en-US" altLang="zh-CN" dirty="0"/>
              <a:t> CSRs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restricted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shows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C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D7D183-FB24-8162-731B-3A0E7988F4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CSR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 err="1"/>
              <a:t>Mdbgen</a:t>
            </a:r>
            <a:r>
              <a:rPr lang="en-US" altLang="zh-CN" dirty="0"/>
              <a:t>=1</a:t>
            </a:r>
            <a:r>
              <a:rPr lang="zh-CN" altLang="en-US" dirty="0"/>
              <a:t> </a:t>
            </a:r>
            <a:r>
              <a:rPr lang="en-US" altLang="zh-CN" dirty="0"/>
              <a:t>||</a:t>
            </a:r>
            <a:r>
              <a:rPr lang="zh-CN" altLang="en-US" dirty="0"/>
              <a:t>  </a:t>
            </a:r>
            <a:r>
              <a:rPr lang="en-US" altLang="zh-CN" dirty="0" err="1"/>
              <a:t>sdbgen</a:t>
            </a:r>
            <a:r>
              <a:rPr lang="zh-CN" altLang="en-US" dirty="0"/>
              <a:t> </a:t>
            </a:r>
            <a:r>
              <a:rPr lang="en-US" altLang="zh-CN" dirty="0"/>
              <a:t>=1</a:t>
            </a:r>
          </a:p>
          <a:p>
            <a:pPr lvl="2"/>
            <a:r>
              <a:rPr lang="en-US" altLang="zh-CN" dirty="0"/>
              <a:t>Read and Write of </a:t>
            </a:r>
            <a:r>
              <a:rPr lang="en-US" altLang="zh-CN" dirty="0" err="1"/>
              <a:t>Sdtrig</a:t>
            </a:r>
            <a:r>
              <a:rPr lang="en-US" altLang="zh-CN" dirty="0"/>
              <a:t> and </a:t>
            </a:r>
            <a:r>
              <a:rPr lang="en-US" altLang="zh-CN" dirty="0" err="1"/>
              <a:t>Sdext</a:t>
            </a:r>
            <a:r>
              <a:rPr lang="en-US" altLang="zh-CN" dirty="0"/>
              <a:t> CSRs are allowed.</a:t>
            </a:r>
          </a:p>
          <a:p>
            <a:pPr lvl="2"/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644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0DD9-6B92-6ECB-AEFB-5A88C0A4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 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5A33-88D6-7835-868B-36086FBA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CSR accessibility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937E497-29C1-D297-3B1F-4E17A1FDB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5" y="2903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CN" altLang="en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en-CN" altLang="en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DCA181E-9302-024A-B085-CB4739B275E5}"/>
              </a:ext>
            </a:extLst>
          </p:cNvPr>
          <p:cNvGraphicFramePr>
            <a:graphicFrameLocks noGrp="1"/>
          </p:cNvGraphicFramePr>
          <p:nvPr/>
        </p:nvGraphicFramePr>
        <p:xfrm>
          <a:off x="965838" y="2469515"/>
          <a:ext cx="10260324" cy="402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96410">
                  <a:extLst>
                    <a:ext uri="{9D8B030D-6E8A-4147-A177-3AD203B41FA5}">
                      <a16:colId xmlns:a16="http://schemas.microsoft.com/office/drawing/2014/main" val="13802711"/>
                    </a:ext>
                  </a:extLst>
                </a:gridCol>
                <a:gridCol w="3643806">
                  <a:extLst>
                    <a:ext uri="{9D8B030D-6E8A-4147-A177-3AD203B41FA5}">
                      <a16:colId xmlns:a16="http://schemas.microsoft.com/office/drawing/2014/main" val="668385194"/>
                    </a:ext>
                  </a:extLst>
                </a:gridCol>
                <a:gridCol w="3420108">
                  <a:extLst>
                    <a:ext uri="{9D8B030D-6E8A-4147-A177-3AD203B41FA5}">
                      <a16:colId xmlns:a16="http://schemas.microsoft.com/office/drawing/2014/main" val="2728866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>
                          <a:effectLst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>
                          <a:effectLst/>
                        </a:rPr>
                        <a:t>W/O </a:t>
                      </a:r>
                      <a:r>
                        <a:rPr lang="en-US" b="1" err="1">
                          <a:effectLst/>
                        </a:rPr>
                        <a:t>Zedsec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>
                          <a:effectLst/>
                        </a:rPr>
                        <a:t>W/ </a:t>
                      </a:r>
                      <a:r>
                        <a:rPr lang="en-US" b="1" err="1">
                          <a:effectLst/>
                        </a:rPr>
                        <a:t>Zedsec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008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 err="1">
                          <a:effectLst/>
                        </a:rPr>
                        <a:t>tselect</a:t>
                      </a:r>
                      <a:r>
                        <a:rPr lang="en-US" b="0">
                          <a:effectLst/>
                        </a:rPr>
                        <a:t>(0x7a0)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Always 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068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tdata1(0x7a1)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Always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effectLst/>
                          <a:latin typeface="inherit"/>
                        </a:rPr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997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tdata2(0x7a2)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Always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effectLst/>
                          <a:latin typeface="inherit"/>
                        </a:rPr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396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tdata3(0x7a3)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Always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55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 err="1">
                          <a:effectLst/>
                        </a:rPr>
                        <a:t>tinfo</a:t>
                      </a:r>
                      <a:r>
                        <a:rPr lang="en-US" b="0">
                          <a:effectLst/>
                        </a:rPr>
                        <a:t>(0x7a4)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Always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650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err="1">
                          <a:effectLst/>
                        </a:rPr>
                        <a:t>tcontrol</a:t>
                      </a:r>
                      <a:r>
                        <a:rPr lang="en-US" b="0">
                          <a:effectLst/>
                        </a:rPr>
                        <a:t>(0x7a5)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Always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Debugger Priv. Mode =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err="1">
                          <a:effectLst/>
                        </a:rPr>
                        <a:t>scontext</a:t>
                      </a:r>
                      <a:r>
                        <a:rPr lang="en-US" b="0">
                          <a:effectLst/>
                        </a:rPr>
                        <a:t>(0x5a8)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Always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Debugger Priv. Mode &gt;= sub-M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239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err="1">
                          <a:effectLst/>
                        </a:rPr>
                        <a:t>hcontext</a:t>
                      </a:r>
                      <a:r>
                        <a:rPr lang="en-US" b="0">
                          <a:effectLst/>
                        </a:rPr>
                        <a:t>(0x6a8)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Always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effectLst/>
                          <a:latin typeface="inherit"/>
                        </a:rPr>
                        <a:t>Debugger Priv. Mode &gt;= sub-M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12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err="1">
                          <a:effectLst/>
                        </a:rPr>
                        <a:t>mcontext</a:t>
                      </a:r>
                      <a:r>
                        <a:rPr lang="en-US" b="0">
                          <a:effectLst/>
                        </a:rPr>
                        <a:t>(0x7a8)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Always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effectLst/>
                          <a:latin typeface="inherit"/>
                        </a:rPr>
                        <a:t>Debugger Priv. Mode =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184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err="1">
                          <a:effectLst/>
                        </a:rPr>
                        <a:t>mscontext</a:t>
                      </a:r>
                      <a:r>
                        <a:rPr lang="en-US" b="0">
                          <a:effectLst/>
                        </a:rPr>
                        <a:t>(0x7aa)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Always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effectLst/>
                          <a:latin typeface="inherit"/>
                        </a:rPr>
                        <a:t>Debugger Priv. Mode =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714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18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0DD9-6B92-6ECB-AEFB-5A88C0A4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 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5A33-88D6-7835-868B-36086FBA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Tdata1 fields accessibility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937E497-29C1-D297-3B1F-4E17A1FDB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5" y="2903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CN" altLang="en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en-CN" altLang="en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0789F3-8B70-6916-40D8-A859684EC7C0}"/>
              </a:ext>
            </a:extLst>
          </p:cNvPr>
          <p:cNvGraphicFramePr>
            <a:graphicFrameLocks noGrp="1"/>
          </p:cNvGraphicFramePr>
          <p:nvPr/>
        </p:nvGraphicFramePr>
        <p:xfrm>
          <a:off x="2053828" y="2721134"/>
          <a:ext cx="8084344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42172">
                  <a:extLst>
                    <a:ext uri="{9D8B030D-6E8A-4147-A177-3AD203B41FA5}">
                      <a16:colId xmlns:a16="http://schemas.microsoft.com/office/drawing/2014/main" val="1829590349"/>
                    </a:ext>
                  </a:extLst>
                </a:gridCol>
                <a:gridCol w="4042172">
                  <a:extLst>
                    <a:ext uri="{9D8B030D-6E8A-4147-A177-3AD203B41FA5}">
                      <a16:colId xmlns:a16="http://schemas.microsoft.com/office/drawing/2014/main" val="14866779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>
                          <a:effectLst/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>
                          <a:effectLst/>
                        </a:rPr>
                        <a:t>Accessible Debugger privilege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951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vs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&gt;=Sub-M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65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vu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&gt;=Sub-M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246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m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=M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385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s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&gt;=Sub-M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05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u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&gt;=Sub-M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271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48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126C-688F-F635-5A12-7F37C6E2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DCSR</a:t>
            </a:r>
            <a:endParaRPr lang="en-CN" dirty="0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FCD0616F-F496-08DA-EFC9-9EF3F3C60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450" y="1690688"/>
            <a:ext cx="7543800" cy="3365500"/>
          </a:xfrm>
        </p:spPr>
      </p:pic>
    </p:spTree>
    <p:extLst>
      <p:ext uri="{BB962C8B-B14F-4D97-AF65-F5344CB8AC3E}">
        <p14:creationId xmlns:p14="http://schemas.microsoft.com/office/powerpoint/2010/main" val="92772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263B-133F-0B25-117E-3A84E36C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</a:t>
            </a:r>
            <a:r>
              <a:rPr lang="zh-CN" altLang="en-US" dirty="0"/>
              <a:t> </a:t>
            </a:r>
            <a:r>
              <a:rPr lang="en-US" altLang="zh-CN" dirty="0"/>
              <a:t>diff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external</a:t>
            </a:r>
            <a:r>
              <a:rPr lang="zh-CN" altLang="en-US" dirty="0"/>
              <a:t> </a:t>
            </a:r>
            <a:r>
              <a:rPr lang="en-US" altLang="zh-CN" dirty="0"/>
              <a:t>debug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smmtt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8A6AE-410C-25B7-4259-AACF78C20A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Bus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Mandate</a:t>
            </a:r>
            <a:r>
              <a:rPr lang="zh-CN" altLang="en-US" dirty="0"/>
              <a:t> </a:t>
            </a:r>
            <a:r>
              <a:rPr lang="en-US" altLang="zh-CN" dirty="0"/>
              <a:t>bus</a:t>
            </a:r>
            <a:r>
              <a:rPr lang="zh-CN" altLang="en-US" dirty="0"/>
              <a:t> </a:t>
            </a:r>
            <a:r>
              <a:rPr lang="en-US" altLang="zh-CN" dirty="0"/>
              <a:t>initiator</a:t>
            </a:r>
            <a:r>
              <a:rPr lang="zh-CN" altLang="en-US" dirty="0"/>
              <a:t> </a:t>
            </a:r>
            <a:r>
              <a:rPr lang="en-US" altLang="zh-CN" dirty="0"/>
              <a:t>protection</a:t>
            </a:r>
            <a:r>
              <a:rPr lang="zh-CN" altLang="en-US" dirty="0"/>
              <a:t> </a:t>
            </a:r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IOPMP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altLang="zh-CN" dirty="0"/>
              <a:t>Trace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Trace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knob</a:t>
            </a:r>
            <a:r>
              <a:rPr lang="zh-CN" altLang="en-US" dirty="0"/>
              <a:t> </a:t>
            </a:r>
            <a:r>
              <a:rPr lang="en-US" altLang="zh-CN" dirty="0"/>
              <a:t>affects</a:t>
            </a:r>
            <a:r>
              <a:rPr lang="zh-CN" altLang="en-US" dirty="0"/>
              <a:t> </a:t>
            </a:r>
            <a:r>
              <a:rPr lang="en-US" altLang="zh-CN" dirty="0"/>
              <a:t>trace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</a:p>
          <a:p>
            <a:pPr lvl="1"/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EBB67-09BF-7B53-9020-6E2D0CEB74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Bus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mentioned</a:t>
            </a:r>
            <a:endParaRPr lang="en-CN" dirty="0"/>
          </a:p>
          <a:p>
            <a:endParaRPr lang="en-CN" dirty="0"/>
          </a:p>
          <a:p>
            <a:endParaRPr lang="en-CN" dirty="0"/>
          </a:p>
          <a:p>
            <a:r>
              <a:rPr lang="en-US" altLang="zh-CN" dirty="0"/>
              <a:t>Trace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0" i="0" u="none" strike="noStrike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“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External trace refers to tracing software running on a separate target</a:t>
            </a:r>
            <a:r>
              <a:rPr lang="en-US" altLang="zh-CN" b="0" i="0" u="none" strike="noStrike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”</a:t>
            </a:r>
            <a:endParaRPr lang="en-US" altLang="zh-CN" dirty="0"/>
          </a:p>
          <a:p>
            <a:pPr lvl="1"/>
            <a:r>
              <a:rPr lang="en-US" altLang="zh-CN" b="0" i="0" u="none" strike="noStrike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“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This extension only affects debug or trace orchestrated by an external actor</a:t>
            </a:r>
            <a:r>
              <a:rPr lang="en-US" altLang="zh-CN" b="0" i="0" u="none" strike="noStrike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”</a:t>
            </a:r>
          </a:p>
          <a:p>
            <a:pPr lvl="1"/>
            <a:r>
              <a:rPr lang="en-US" altLang="zh-CN" dirty="0"/>
              <a:t>Seems</a:t>
            </a:r>
            <a:r>
              <a:rPr lang="zh-CN" altLang="en-US" dirty="0"/>
              <a:t> </a:t>
            </a:r>
            <a:r>
              <a:rPr lang="en-US" altLang="zh-CN" dirty="0"/>
              <a:t>contradictory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trace</a:t>
            </a:r>
            <a:r>
              <a:rPr lang="zh-CN" altLang="en-US" dirty="0"/>
              <a:t> </a:t>
            </a:r>
            <a:r>
              <a:rPr lang="en-US" altLang="zh-CN" dirty="0"/>
              <a:t>spec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836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409</Words>
  <Application>Microsoft Macintosh PowerPoint</Application>
  <PresentationFormat>Widescreen</PresentationFormat>
  <Paragraphs>122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-apple-system</vt:lpstr>
      <vt:lpstr>inherit</vt:lpstr>
      <vt:lpstr>ui-monospace</vt:lpstr>
      <vt:lpstr>Aptos</vt:lpstr>
      <vt:lpstr>Aptos Display</vt:lpstr>
      <vt:lpstr>Arial</vt:lpstr>
      <vt:lpstr>Calibri</vt:lpstr>
      <vt:lpstr>Office Theme</vt:lpstr>
      <vt:lpstr>Spec diff</vt:lpstr>
      <vt:lpstr>Naming diff: external debug and smmtt</vt:lpstr>
      <vt:lpstr>Spec diff : external debug and smmtt</vt:lpstr>
      <vt:lpstr>Spec scope of external debug and smmtt</vt:lpstr>
      <vt:lpstr>Spec scope of external debug and smmtt</vt:lpstr>
      <vt:lpstr>Trigger </vt:lpstr>
      <vt:lpstr>Trigger </vt:lpstr>
      <vt:lpstr>DCSR</vt:lpstr>
      <vt:lpstr>Spec diff : external debug and smmtt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Zedsec (ISA extension)</dc:title>
  <dc:creator>Aote Jin</dc:creator>
  <cp:lastModifiedBy>Aote Jin</cp:lastModifiedBy>
  <cp:revision>2</cp:revision>
  <dcterms:created xsi:type="dcterms:W3CDTF">2024-03-12T05:42:21Z</dcterms:created>
  <dcterms:modified xsi:type="dcterms:W3CDTF">2024-03-26T16:10:20Z</dcterms:modified>
</cp:coreProperties>
</file>