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6"/>
    <p:restoredTop sz="91408"/>
  </p:normalViewPr>
  <p:slideViewPr>
    <p:cSldViewPr snapToGrid="0">
      <p:cViewPr varScale="1">
        <p:scale>
          <a:sx n="148" d="100"/>
          <a:sy n="148" d="100"/>
        </p:scale>
        <p:origin x="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Xie" userId="19f308aa-3c5d-433c-bfb7-f2ae6e11ee3f" providerId="ADAL" clId="{B941C699-D2F3-CE44-B11C-5FCB8C4C6693}"/>
    <pc:docChg chg="modSld">
      <pc:chgData name="Joe Xie" userId="19f308aa-3c5d-433c-bfb7-f2ae6e11ee3f" providerId="ADAL" clId="{B941C699-D2F3-CE44-B11C-5FCB8C4C6693}" dt="2024-07-16T14:15:01.025" v="27" actId="20577"/>
      <pc:docMkLst>
        <pc:docMk/>
      </pc:docMkLst>
      <pc:sldChg chg="modSp mod">
        <pc:chgData name="Joe Xie" userId="19f308aa-3c5d-433c-bfb7-f2ae6e11ee3f" providerId="ADAL" clId="{B941C699-D2F3-CE44-B11C-5FCB8C4C6693}" dt="2024-07-16T14:15:01.025" v="27" actId="20577"/>
        <pc:sldMkLst>
          <pc:docMk/>
          <pc:sldMk cId="1563764772" sldId="257"/>
        </pc:sldMkLst>
        <pc:graphicFrameChg chg="modGraphic">
          <ac:chgData name="Joe Xie" userId="19f308aa-3c5d-433c-bfb7-f2ae6e11ee3f" providerId="ADAL" clId="{B941C699-D2F3-CE44-B11C-5FCB8C4C6693}" dt="2024-07-16T14:15:01.025" v="27" actId="20577"/>
          <ac:graphicFrameMkLst>
            <pc:docMk/>
            <pc:sldMk cId="1563764772" sldId="257"/>
            <ac:graphicFrameMk id="4" creationId="{0E841CFD-8BFD-E4AD-4D20-57093A3559E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AABE-7AAB-87A9-45D0-71FC23D3A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A873-F864-08A8-C3BA-C5770B204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BF77-C258-BFEA-76F9-B526EB4C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BDD9-4EFA-CC7F-6E5C-CC00E587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EA30-7C19-3D72-1A49-1EC6FED3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21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9413-D506-23B8-038F-12110BE8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D3700-2798-CC56-BEF1-6E7E35FD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CF15-CA6D-7E05-94AE-EBFEEA76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0EC8-7628-E6F2-AA41-833A84DB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0919C-69C9-1590-F5AF-E244D707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08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330A9-9A1D-D923-A19B-C3EFCA1AD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5091E-D13A-DE85-BDAD-D3D808578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D10B-2FC7-81EE-66D5-9F694ACB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EB9A-C7A1-66A7-CE12-31D8036D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F88A-6E98-C6F1-1B32-D2AAB38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4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BF23-3986-50A6-1B47-2232CCE6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EA00-D9F8-EEEB-A649-EB2209BD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6EB6-0165-F6FA-D238-37926FBE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1414-CA91-1BE5-C77D-3869388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2DE2-F863-ABD5-8E1E-890EED1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20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A748-A43F-AF68-C202-8B1FC857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7B7B-DA74-3B4E-37A7-4CC10219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C654-A448-E0B3-143E-A5A09690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9FCF-40C7-9F4D-2A8A-D05BF57C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5892-9089-A141-2961-8A6A0D89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776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5B9C-77E7-A23E-C22F-4456552E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4950-D010-174A-72BF-C16DE57B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8957-A7A6-A70D-9EB6-C514DA01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E674E-E471-E367-D9F4-6CB1594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DB312-856C-61BE-0BE9-D82C905A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D2B96-5502-CAF2-6D09-758A79CB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1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90CE-38DD-0BDE-2FBA-87ECBE34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3F61-EAD2-E2E7-FE7F-F9F40489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6145-A035-14A5-41C6-C9C74D060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AB2D8-7098-AEB4-6AD9-21F2A3C9F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E8294-820F-B7E4-0564-273B16226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EE827-2837-447E-6553-07375E61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CA924-C660-1B8F-5D82-0A9532E7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3FF36-2731-5925-A3C1-47357B39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56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55E4-F413-798E-625B-D7125B17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F1DC7-1033-8200-CB3D-6C7BCDA6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B8423-3571-C62D-9414-12C75205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00CD4-9E1A-A4F7-8F96-49EA52E8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97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B82FC-EC63-41BC-9922-F89557DA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27600-8F41-62FB-8C44-1AC1D577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F6BC2-F3BF-AC2F-41DF-6688D4D5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016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6F23-44D3-4CC8-8C09-A5D7435B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0A5E-3217-EE8B-3D79-A9E00D33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EBD06-ABF1-F5D2-94B8-F50521E6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68BB-BBFA-8B77-316A-542CFBDE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6F1F3-128B-020D-AC33-6082642F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CB30D-10B1-77A3-5399-82066999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87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AF65-C4B7-C5F0-0F60-188620A4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6EB1E-96F3-7231-A9EF-9D26AE99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A8446-0A44-1399-48E0-2800BAA58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0847-9861-F8F6-3708-EF3B3470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06D8-9162-9B8C-62C3-741311C5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0496-9551-1DDE-E4E9-ABED1148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02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0130-236C-4BE9-1045-5E8F9E66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456D-7EAF-2CA4-5C52-B0A8C0E3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2D11-403B-FD9C-70D0-DD9011DC5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AF9F7-9550-234E-826B-1B6424145621}" type="datetimeFigureOut">
              <a:rPr lang="en-CN" smtClean="0"/>
              <a:t>07/17/2024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5B47-52D1-666A-7E41-9E8E4BDF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CCE1-B7A2-FF78-3C0F-D167C3A4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44AC4-9A2F-BB42-B318-7034F86D94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22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FEEC-5AD8-63DD-FFB7-795C34C2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rev0.5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64C3C-DD47-6FD2-A4AC-BB59CAC2B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299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998-8941-9763-A860-5E3F4A7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Stepie</a:t>
            </a:r>
            <a:endParaRPr lang="en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41CFD-8BFD-E4AD-4D20-57093A355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470236"/>
              </p:ext>
            </p:extLst>
          </p:nvPr>
        </p:nvGraphicFramePr>
        <p:xfrm>
          <a:off x="838200" y="1825624"/>
          <a:ext cx="10515600" cy="23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78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9717815"/>
                    </a:ext>
                  </a:extLst>
                </a:gridCol>
              </a:tblGrid>
              <a:tr h="600076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Feedback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7651"/>
                  </a:ext>
                </a:extLst>
              </a:tr>
              <a:tr h="17097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DCSR.stepie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only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configurable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mdbgen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disables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interrupts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stepie</a:t>
                      </a:r>
                      <a:r>
                        <a:rPr lang="en-US" altLang="zh-CN" dirty="0"/>
                        <a:t>=0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DCSR.stepie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always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configurable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Debug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disables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interrupts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delegated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debug-allowed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privilege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/>
                        <a:t>e.g.</a:t>
                      </a:r>
                      <a:r>
                        <a:rPr lang="zh-CN" altLang="en-US"/>
                        <a:t> </a:t>
                      </a:r>
                      <a:r>
                        <a:rPr lang="en-US" altLang="zh-CN" dirty="0"/>
                        <a:t>interrupts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trap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M-mode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affected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mdbgen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0)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48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8C8AF6-37D1-D897-47CB-2A87718AB076}"/>
              </a:ext>
            </a:extLst>
          </p:cNvPr>
          <p:cNvSpPr txBox="1"/>
          <p:nvPr/>
        </p:nvSpPr>
        <p:spPr>
          <a:xfrm>
            <a:off x="999067" y="4957233"/>
            <a:ext cx="378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agreed on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156376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998-8941-9763-A860-5E3F4A7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command,</a:t>
            </a:r>
            <a:r>
              <a:rPr lang="zh-CN" altLang="en-US" dirty="0"/>
              <a:t> </a:t>
            </a:r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endParaRPr lang="en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41CFD-8BFD-E4AD-4D20-57093A355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92066"/>
              </p:ext>
            </p:extLst>
          </p:nvPr>
        </p:nvGraphicFramePr>
        <p:xfrm>
          <a:off x="838200" y="1825624"/>
          <a:ext cx="10515600" cy="23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78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9717815"/>
                    </a:ext>
                  </a:extLst>
                </a:gridCol>
              </a:tblGrid>
              <a:tr h="600076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Feedback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7651"/>
                  </a:ext>
                </a:extLst>
              </a:tr>
              <a:tr h="17097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Abstract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Command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without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halting,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Quick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Access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debug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allowed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They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should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pending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until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debug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allowed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48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3297D2-B148-FB29-F435-64AAA603437B}"/>
              </a:ext>
            </a:extLst>
          </p:cNvPr>
          <p:cNvSpPr txBox="1"/>
          <p:nvPr/>
        </p:nvSpPr>
        <p:spPr>
          <a:xfrm>
            <a:off x="999067" y="4957233"/>
            <a:ext cx="10655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Access implies halt request, so should be aligned to halt behavior (wait-until-allow)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right side might be problematic to abstract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Halt is non blocking, abstract command is blocking, an abstract command may hang debugger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conclusion, plan to follow up offline in the mailing list</a:t>
            </a:r>
          </a:p>
        </p:txBody>
      </p:sp>
    </p:spTree>
    <p:extLst>
      <p:ext uri="{BB962C8B-B14F-4D97-AF65-F5344CB8AC3E}">
        <p14:creationId xmlns:p14="http://schemas.microsoft.com/office/powerpoint/2010/main" val="245447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998-8941-9763-A860-5E3F4A7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Halt-on-reset</a:t>
            </a:r>
            <a:endParaRPr lang="en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41CFD-8BFD-E4AD-4D20-57093A355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015742"/>
              </p:ext>
            </p:extLst>
          </p:nvPr>
        </p:nvGraphicFramePr>
        <p:xfrm>
          <a:off x="838200" y="1825624"/>
          <a:ext cx="10515600" cy="23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78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9717815"/>
                    </a:ext>
                  </a:extLst>
                </a:gridCol>
              </a:tblGrid>
              <a:tr h="600076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Feedback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7651"/>
                  </a:ext>
                </a:extLst>
              </a:tr>
              <a:tr h="17097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Raise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mdbgen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de-asserted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Debug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instruction,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otherwise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indicates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Halt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pending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until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debug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allowed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Debug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debuggable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instruction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483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F22EF8-2D9E-7CDB-0C50-9DF4CE0B5117}"/>
              </a:ext>
            </a:extLst>
          </p:cNvPr>
          <p:cNvSpPr txBox="1"/>
          <p:nvPr/>
        </p:nvSpPr>
        <p:spPr>
          <a:xfrm>
            <a:off x="999067" y="4957233"/>
            <a:ext cx="378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agreed on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74707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998-8941-9763-A860-5E3F4A7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aamvirtual</a:t>
            </a:r>
            <a:endParaRPr lang="en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41CFD-8BFD-E4AD-4D20-57093A355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63735"/>
              </p:ext>
            </p:extLst>
          </p:nvPr>
        </p:nvGraphicFramePr>
        <p:xfrm>
          <a:off x="838200" y="1825624"/>
          <a:ext cx="10515600" cy="23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78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9717815"/>
                    </a:ext>
                  </a:extLst>
                </a:gridCol>
              </a:tblGrid>
              <a:tr h="600076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Feedback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7651"/>
                  </a:ext>
                </a:extLst>
              </a:tr>
              <a:tr h="17097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Hardwired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enforce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virtual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Honors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mstatus.TVM</a:t>
                      </a:r>
                      <a:r>
                        <a:rPr lang="en-US" altLang="zh-CN" dirty="0"/>
                        <a:t>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TVM=1,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access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aamvirtual</a:t>
                      </a:r>
                      <a:r>
                        <a:rPr lang="en-US" altLang="zh-CN" dirty="0"/>
                        <a:t>=0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returns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cmderr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excpetion</a:t>
                      </a:r>
                      <a:r>
                        <a:rPr lang="en-US" altLang="zh-CN" dirty="0"/>
                        <a:t>)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48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6DB81A-B092-1CE2-9449-237B33BB5F42}"/>
              </a:ext>
            </a:extLst>
          </p:cNvPr>
          <p:cNvSpPr txBox="1"/>
          <p:nvPr/>
        </p:nvSpPr>
        <p:spPr>
          <a:xfrm>
            <a:off x="999067" y="4957233"/>
            <a:ext cx="9424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misunderstanding in this description. TVM does not enforce virtual addressing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agreed that </a:t>
            </a:r>
            <a:r>
              <a:rPr lang="en-US" dirty="0" err="1"/>
              <a:t>aamvirtual</a:t>
            </a:r>
            <a:r>
              <a:rPr lang="en-US" dirty="0"/>
              <a:t> shall follow the same requirements that apply to debug privilege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Debugger will not return error when setting </a:t>
            </a:r>
            <a:r>
              <a:rPr lang="en-US" dirty="0" err="1"/>
              <a:t>aamvirtual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Hart will raise exception on illegal access</a:t>
            </a:r>
          </a:p>
        </p:txBody>
      </p:sp>
    </p:spTree>
    <p:extLst>
      <p:ext uri="{BB962C8B-B14F-4D97-AF65-F5344CB8AC3E}">
        <p14:creationId xmlns:p14="http://schemas.microsoft.com/office/powerpoint/2010/main" val="13812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998-8941-9763-A860-5E3F4A7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Sticky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endParaRPr lang="en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41CFD-8BFD-E4AD-4D20-57093A355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510017"/>
              </p:ext>
            </p:extLst>
          </p:nvPr>
        </p:nvGraphicFramePr>
        <p:xfrm>
          <a:off x="838200" y="1825624"/>
          <a:ext cx="10515600" cy="23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78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9717815"/>
                    </a:ext>
                  </a:extLst>
                </a:gridCol>
              </a:tblGrid>
              <a:tr h="600076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Feedback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7651"/>
                  </a:ext>
                </a:extLst>
              </a:tr>
              <a:tr h="17097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Allsecfault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anysecfault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indicates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operation.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Allsecfault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anysecfault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shows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earliest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error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cleared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acksecfault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introduced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dmcs2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48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738B87-FA90-8D81-2C00-FF41CDFB5B7A}"/>
              </a:ext>
            </a:extLst>
          </p:cNvPr>
          <p:cNvSpPr txBox="1"/>
          <p:nvPr/>
        </p:nvSpPr>
        <p:spPr>
          <a:xfrm>
            <a:off x="999067" y="495723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Agreed on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41396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998-8941-9763-A860-5E3F4A7C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happens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hart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endParaRPr lang="en-C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41CFD-8BFD-E4AD-4D20-57093A355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26645"/>
              </p:ext>
            </p:extLst>
          </p:nvPr>
        </p:nvGraphicFramePr>
        <p:xfrm>
          <a:off x="838200" y="1825624"/>
          <a:ext cx="10515600" cy="23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6778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9717815"/>
                    </a:ext>
                  </a:extLst>
                </a:gridCol>
              </a:tblGrid>
              <a:tr h="600076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Feedback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87651"/>
                  </a:ext>
                </a:extLst>
              </a:tr>
              <a:tr h="17097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Rule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check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happens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Rule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check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happens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only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side</a:t>
                      </a:r>
                      <a:r>
                        <a:rPr lang="zh-CN" altLang="en-US" dirty="0"/>
                        <a:t> 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483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8A72FE-9ABB-19C9-71B2-060CF2AE9591}"/>
              </a:ext>
            </a:extLst>
          </p:cNvPr>
          <p:cNvSpPr txBox="1"/>
          <p:nvPr/>
        </p:nvSpPr>
        <p:spPr>
          <a:xfrm>
            <a:off x="999067" y="4957233"/>
            <a:ext cx="722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decide case by case, but hard to eliminate check at DM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ndmreset</a:t>
            </a:r>
            <a:r>
              <a:rPr lang="en-US" dirty="0"/>
              <a:t> is not related to hart</a:t>
            </a:r>
          </a:p>
        </p:txBody>
      </p:sp>
    </p:spTree>
    <p:extLst>
      <p:ext uri="{BB962C8B-B14F-4D97-AF65-F5344CB8AC3E}">
        <p14:creationId xmlns:p14="http://schemas.microsoft.com/office/powerpoint/2010/main" val="195497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370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 for rev0.5 feedback</vt:lpstr>
      <vt:lpstr>Stepie</vt:lpstr>
      <vt:lpstr>Abstract command, Quick Access</vt:lpstr>
      <vt:lpstr>Halt-on-reset</vt:lpstr>
      <vt:lpstr>aamvirtual</vt:lpstr>
      <vt:lpstr>Sticky error status</vt:lpstr>
      <vt:lpstr>All rule check happens at hart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for rev0.5 feedback</dc:title>
  <dc:creator>Aote Jin</dc:creator>
  <cp:lastModifiedBy>Joe Xie</cp:lastModifiedBy>
  <cp:revision>2</cp:revision>
  <dcterms:created xsi:type="dcterms:W3CDTF">2024-07-16T08:39:11Z</dcterms:created>
  <dcterms:modified xsi:type="dcterms:W3CDTF">2024-07-17T13:48:06Z</dcterms:modified>
</cp:coreProperties>
</file>