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8245a4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8245a4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b8245a48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b8245a48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Debug Security TG Meeting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2023/11/15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TG g</a:t>
            </a:r>
            <a:r>
              <a:rPr lang="en"/>
              <a:t>oals for next 4 weeks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Update on draft proposal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for next 4 weeks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</a:t>
            </a:r>
            <a:r>
              <a:rPr lang="en"/>
              <a:t>TG charter </a:t>
            </a:r>
            <a:r>
              <a:rPr lang="en"/>
              <a:t>review &amp; approval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Chair and Vice-chair </a:t>
            </a:r>
            <a:r>
              <a:rPr lang="en"/>
              <a:t>election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Ratification plan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