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88" r:id="rId3"/>
    <p:sldId id="289" r:id="rId4"/>
    <p:sldId id="291" r:id="rId5"/>
    <p:sldId id="290" r:id="rId6"/>
    <p:sldId id="287" r:id="rId7"/>
    <p:sldId id="275" r:id="rId8"/>
    <p:sldId id="262" r:id="rId9"/>
    <p:sldId id="263" r:id="rId10"/>
    <p:sldId id="276" r:id="rId11"/>
    <p:sldId id="264" r:id="rId12"/>
    <p:sldId id="265" r:id="rId13"/>
    <p:sldId id="285" r:id="rId14"/>
    <p:sldId id="268" r:id="rId15"/>
    <p:sldId id="269" r:id="rId16"/>
    <p:sldId id="279" r:id="rId17"/>
    <p:sldId id="281" r:id="rId18"/>
    <p:sldId id="270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6162F-3EFE-9844-A83E-57676E9B3335}" v="112" dt="2024-04-09T14:45:1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te Jin" userId="f199ffe5-bb99-4a1a-a527-009e22c60b7b" providerId="ADAL" clId="{D9F0C74F-5565-1947-B317-9EFF0DBDD15B}"/>
    <pc:docChg chg="undo custSel addSld delSld modSld">
      <pc:chgData name="Aote Jin" userId="f199ffe5-bb99-4a1a-a527-009e22c60b7b" providerId="ADAL" clId="{D9F0C74F-5565-1947-B317-9EFF0DBDD15B}" dt="2024-03-12T14:03:23.046" v="378" actId="20577"/>
      <pc:docMkLst>
        <pc:docMk/>
      </pc:docMkLst>
      <pc:sldChg chg="modSp mod">
        <pc:chgData name="Aote Jin" userId="f199ffe5-bb99-4a1a-a527-009e22c60b7b" providerId="ADAL" clId="{D9F0C74F-5565-1947-B317-9EFF0DBDD15B}" dt="2024-03-12T13:06:40.011" v="76" actId="14100"/>
        <pc:sldMkLst>
          <pc:docMk/>
          <pc:sldMk cId="4191770153" sldId="262"/>
        </pc:sldMkLst>
        <pc:spChg chg="mod">
          <ac:chgData name="Aote Jin" userId="f199ffe5-bb99-4a1a-a527-009e22c60b7b" providerId="ADAL" clId="{D9F0C74F-5565-1947-B317-9EFF0DBDD15B}" dt="2024-03-12T13:06:11.245" v="71" actId="20577"/>
          <ac:spMkLst>
            <pc:docMk/>
            <pc:sldMk cId="4191770153" sldId="262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06:40.011" v="76" actId="14100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mod setBg">
        <pc:chgData name="Aote Jin" userId="f199ffe5-bb99-4a1a-a527-009e22c60b7b" providerId="ADAL" clId="{D9F0C74F-5565-1947-B317-9EFF0DBDD15B}" dt="2024-03-12T13:25:16.673" v="133" actId="1076"/>
        <pc:sldMkLst>
          <pc:docMk/>
          <pc:sldMk cId="1767565758" sldId="263"/>
        </pc:sldMkLst>
        <pc:spChg chg="mod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2" creationId="{E0F90DD9-6B92-6ECB-AEFB-5A88C0A4C5CC}"/>
          </ac:spMkLst>
        </pc:spChg>
        <pc:spChg chg="mod">
          <ac:chgData name="Aote Jin" userId="f199ffe5-bb99-4a1a-a527-009e22c60b7b" providerId="ADAL" clId="{D9F0C74F-5565-1947-B317-9EFF0DBDD15B}" dt="2024-03-12T13:25:14.012" v="132" actId="404"/>
          <ac:spMkLst>
            <pc:docMk/>
            <pc:sldMk cId="1767565758" sldId="263"/>
            <ac:spMk id="3" creationId="{E91B5A33-88D6-7835-868B-36086FBA7CEC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0" creationId="{058A14AF-9FB5-4CC7-BA35-E8E85D3EDF0E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2" creationId="{3A9A4357-BD1D-4622-A4FE-766E6AB8DE84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4" creationId="{E659831F-0D9A-4C63-9EBB-8435B85A440F}"/>
          </ac:spMkLst>
        </pc:spChg>
        <pc:spChg chg="add del">
          <ac:chgData name="Aote Jin" userId="f199ffe5-bb99-4a1a-a527-009e22c60b7b" providerId="ADAL" clId="{D9F0C74F-5565-1947-B317-9EFF0DBDD15B}" dt="2024-03-12T13:03:51.569" v="14" actId="26606"/>
          <ac:spMkLst>
            <pc:docMk/>
            <pc:sldMk cId="1767565758" sldId="263"/>
            <ac:spMk id="16" creationId="{E6995CE5-F890-4ABA-82A2-26507CE8D2A3}"/>
          </ac:spMkLst>
        </pc:spChg>
        <pc:picChg chg="add mod">
          <ac:chgData name="Aote Jin" userId="f199ffe5-bb99-4a1a-a527-009e22c60b7b" providerId="ADAL" clId="{D9F0C74F-5565-1947-B317-9EFF0DBDD15B}" dt="2024-03-12T13:25:16.673" v="133" actId="1076"/>
          <ac:picMkLst>
            <pc:docMk/>
            <pc:sldMk cId="1767565758" sldId="263"/>
            <ac:picMk id="5" creationId="{0552A6A8-8F9D-CFCE-E625-9C723D9E87D1}"/>
          </ac:picMkLst>
        </pc:picChg>
      </pc:sldChg>
      <pc:sldChg chg="modSp mod">
        <pc:chgData name="Aote Jin" userId="f199ffe5-bb99-4a1a-a527-009e22c60b7b" providerId="ADAL" clId="{D9F0C74F-5565-1947-B317-9EFF0DBDD15B}" dt="2024-03-12T13:07:33.996" v="85" actId="20577"/>
        <pc:sldMkLst>
          <pc:docMk/>
          <pc:sldMk cId="989614968" sldId="264"/>
        </pc:sldMkLst>
        <pc:spChg chg="mod">
          <ac:chgData name="Aote Jin" userId="f199ffe5-bb99-4a1a-a527-009e22c60b7b" providerId="ADAL" clId="{D9F0C74F-5565-1947-B317-9EFF0DBDD15B}" dt="2024-03-12T13:07:33.996" v="85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 mod">
        <pc:chgData name="Aote Jin" userId="f199ffe5-bb99-4a1a-a527-009e22c60b7b" providerId="ADAL" clId="{D9F0C74F-5565-1947-B317-9EFF0DBDD15B}" dt="2024-03-12T13:24:26.212" v="111" actId="27636"/>
        <pc:sldMkLst>
          <pc:docMk/>
          <pc:sldMk cId="4127321116" sldId="266"/>
        </pc:sldMkLst>
        <pc:spChg chg="mod">
          <ac:chgData name="Aote Jin" userId="f199ffe5-bb99-4a1a-a527-009e22c60b7b" providerId="ADAL" clId="{D9F0C74F-5565-1947-B317-9EFF0DBDD15B}" dt="2024-03-12T13:24:26.212" v="111" actId="27636"/>
          <ac:spMkLst>
            <pc:docMk/>
            <pc:sldMk cId="4127321116" sldId="266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24:05.843" v="98" actId="20577"/>
          <ac:graphicFrameMkLst>
            <pc:docMk/>
            <pc:sldMk cId="4127321116" sldId="266"/>
            <ac:graphicFrameMk id="4" creationId="{D5DB3575-F2A3-33C9-CCB7-12BBA4BD5041}"/>
          </ac:graphicFrameMkLst>
        </pc:graphicFrameChg>
      </pc:sldChg>
      <pc:sldChg chg="modSp mod">
        <pc:chgData name="Aote Jin" userId="f199ffe5-bb99-4a1a-a527-009e22c60b7b" providerId="ADAL" clId="{D9F0C74F-5565-1947-B317-9EFF0DBDD15B}" dt="2024-03-12T14:03:23.046" v="378" actId="20577"/>
        <pc:sldMkLst>
          <pc:docMk/>
          <pc:sldMk cId="2179404556" sldId="269"/>
        </pc:sldMkLst>
        <pc:graphicFrameChg chg="modGraphic">
          <ac:chgData name="Aote Jin" userId="f199ffe5-bb99-4a1a-a527-009e22c60b7b" providerId="ADAL" clId="{D9F0C74F-5565-1947-B317-9EFF0DBDD15B}" dt="2024-03-12T14:03:23.046" v="378" actId="20577"/>
          <ac:graphicFrameMkLst>
            <pc:docMk/>
            <pc:sldMk cId="2179404556" sldId="269"/>
            <ac:graphicFrameMk id="7" creationId="{FE0789F3-8B70-6916-40D8-A859684EC7C0}"/>
          </ac:graphicFrameMkLst>
        </pc:graphicFrameChg>
      </pc:sldChg>
      <pc:sldChg chg="modSp mod">
        <pc:chgData name="Aote Jin" userId="f199ffe5-bb99-4a1a-a527-009e22c60b7b" providerId="ADAL" clId="{D9F0C74F-5565-1947-B317-9EFF0DBDD15B}" dt="2024-03-12T13:40:13.431" v="294"/>
        <pc:sldMkLst>
          <pc:docMk/>
          <pc:sldMk cId="3458250319" sldId="272"/>
        </pc:sldMkLst>
        <pc:spChg chg="mod">
          <ac:chgData name="Aote Jin" userId="f199ffe5-bb99-4a1a-a527-009e22c60b7b" providerId="ADAL" clId="{D9F0C74F-5565-1947-B317-9EFF0DBDD15B}" dt="2024-03-12T13:40:13.431" v="294"/>
          <ac:spMkLst>
            <pc:docMk/>
            <pc:sldMk cId="3458250319" sldId="272"/>
            <ac:spMk id="3" creationId="{79ED52AB-DFDA-8370-0DFA-2FD103CF346A}"/>
          </ac:spMkLst>
        </pc:spChg>
      </pc:sldChg>
      <pc:sldChg chg="addSp delSp modSp mod">
        <pc:chgData name="Aote Jin" userId="f199ffe5-bb99-4a1a-a527-009e22c60b7b" providerId="ADAL" clId="{D9F0C74F-5565-1947-B317-9EFF0DBDD15B}" dt="2024-03-12T14:02:34.061" v="377" actId="1076"/>
        <pc:sldMkLst>
          <pc:docMk/>
          <pc:sldMk cId="2340627456" sldId="275"/>
        </pc:sldMkLst>
        <pc:picChg chg="add mod">
          <ac:chgData name="Aote Jin" userId="f199ffe5-bb99-4a1a-a527-009e22c60b7b" providerId="ADAL" clId="{D9F0C74F-5565-1947-B317-9EFF0DBDD15B}" dt="2024-03-12T14:02:32.353" v="376" actId="1076"/>
          <ac:picMkLst>
            <pc:docMk/>
            <pc:sldMk cId="2340627456" sldId="275"/>
            <ac:picMk id="5" creationId="{B9FF5A8B-CB2F-9782-93A6-E603AECEC43D}"/>
          </ac:picMkLst>
        </pc:picChg>
        <pc:picChg chg="add mod">
          <ac:chgData name="Aote Jin" userId="f199ffe5-bb99-4a1a-a527-009e22c60b7b" providerId="ADAL" clId="{D9F0C74F-5565-1947-B317-9EFF0DBDD15B}" dt="2024-03-12T14:02:34.061" v="377" actId="1076"/>
          <ac:picMkLst>
            <pc:docMk/>
            <pc:sldMk cId="2340627456" sldId="275"/>
            <ac:picMk id="7" creationId="{A0BA1F37-30AD-3FDD-BCD2-B04D275104F1}"/>
          </ac:picMkLst>
        </pc:picChg>
        <pc:picChg chg="del">
          <ac:chgData name="Aote Jin" userId="f199ffe5-bb99-4a1a-a527-009e22c60b7b" providerId="ADAL" clId="{D9F0C74F-5565-1947-B317-9EFF0DBDD15B}" dt="2024-03-12T14:02:01.401" v="360" actId="478"/>
          <ac:picMkLst>
            <pc:docMk/>
            <pc:sldMk cId="2340627456" sldId="275"/>
            <ac:picMk id="12" creationId="{E060B6AB-5CC1-9D4E-BCC7-AC031A5FC0B8}"/>
          </ac:picMkLst>
        </pc:picChg>
        <pc:picChg chg="del">
          <ac:chgData name="Aote Jin" userId="f199ffe5-bb99-4a1a-a527-009e22c60b7b" providerId="ADAL" clId="{D9F0C74F-5565-1947-B317-9EFF0DBDD15B}" dt="2024-03-12T14:02:09.837" v="364" actId="478"/>
          <ac:picMkLst>
            <pc:docMk/>
            <pc:sldMk cId="2340627456" sldId="275"/>
            <ac:picMk id="1025" creationId="{904A87FA-A761-EC4E-B36B-12346EBF2DB4}"/>
          </ac:picMkLst>
        </pc:picChg>
      </pc:sldChg>
      <pc:sldChg chg="modSp mod">
        <pc:chgData name="Aote Jin" userId="f199ffe5-bb99-4a1a-a527-009e22c60b7b" providerId="ADAL" clId="{D9F0C74F-5565-1947-B317-9EFF0DBDD15B}" dt="2024-03-12T13:39:26.942" v="289" actId="20577"/>
        <pc:sldMkLst>
          <pc:docMk/>
          <pc:sldMk cId="3971365231" sldId="276"/>
        </pc:sldMkLst>
        <pc:spChg chg="mod">
          <ac:chgData name="Aote Jin" userId="f199ffe5-bb99-4a1a-a527-009e22c60b7b" providerId="ADAL" clId="{D9F0C74F-5565-1947-B317-9EFF0DBDD15B}" dt="2024-03-12T13:09:01.970" v="89"/>
          <ac:spMkLst>
            <pc:docMk/>
            <pc:sldMk cId="3971365231" sldId="276"/>
            <ac:spMk id="2" creationId="{A4832C18-AC1C-7942-A75F-77310B1C30C1}"/>
          </ac:spMkLst>
        </pc:spChg>
        <pc:spChg chg="mod">
          <ac:chgData name="Aote Jin" userId="f199ffe5-bb99-4a1a-a527-009e22c60b7b" providerId="ADAL" clId="{D9F0C74F-5565-1947-B317-9EFF0DBDD15B}" dt="2024-03-12T13:39:26.942" v="289" actId="20577"/>
          <ac:spMkLst>
            <pc:docMk/>
            <pc:sldMk cId="3971365231" sldId="276"/>
            <ac:spMk id="3" creationId="{DBE25C3A-E2E0-DB60-F1D8-A9863702A514}"/>
          </ac:spMkLst>
        </pc:spChg>
        <pc:graphicFrameChg chg="mod modGraphic">
          <ac:chgData name="Aote Jin" userId="f199ffe5-bb99-4a1a-a527-009e22c60b7b" providerId="ADAL" clId="{D9F0C74F-5565-1947-B317-9EFF0DBDD15B}" dt="2024-03-12T13:39:21.304" v="288" actId="20577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  <pc:sldChg chg="modSp add mod">
        <pc:chgData name="Aote Jin" userId="f199ffe5-bb99-4a1a-a527-009e22c60b7b" providerId="ADAL" clId="{D9F0C74F-5565-1947-B317-9EFF0DBDD15B}" dt="2024-03-12T13:28:02.329" v="222" actId="113"/>
        <pc:sldMkLst>
          <pc:docMk/>
          <pc:sldMk cId="2761722224" sldId="279"/>
        </pc:sldMkLst>
        <pc:spChg chg="mod">
          <ac:chgData name="Aote Jin" userId="f199ffe5-bb99-4a1a-a527-009e22c60b7b" providerId="ADAL" clId="{D9F0C74F-5565-1947-B317-9EFF0DBDD15B}" dt="2024-03-12T13:24:54.083" v="126" actId="404"/>
          <ac:spMkLst>
            <pc:docMk/>
            <pc:sldMk cId="2761722224" sldId="279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D9F0C74F-5565-1947-B317-9EFF0DBDD15B}" dt="2024-03-12T13:28:02.329" v="222" actId="113"/>
          <ac:graphicFrameMkLst>
            <pc:docMk/>
            <pc:sldMk cId="2761722224" sldId="279"/>
            <ac:graphicFrameMk id="4" creationId="{D5DB3575-F2A3-33C9-CCB7-12BBA4BD5041}"/>
          </ac:graphicFrameMkLst>
        </pc:graphicFrameChg>
      </pc:sldChg>
      <pc:sldChg chg="delSp modSp add del mod">
        <pc:chgData name="Aote Jin" userId="f199ffe5-bb99-4a1a-a527-009e22c60b7b" providerId="ADAL" clId="{D9F0C74F-5565-1947-B317-9EFF0DBDD15B}" dt="2024-03-12T13:33:54.981" v="235" actId="2696"/>
        <pc:sldMkLst>
          <pc:docMk/>
          <pc:sldMk cId="508679411" sldId="280"/>
        </pc:sldMkLst>
        <pc:spChg chg="mod">
          <ac:chgData name="Aote Jin" userId="f199ffe5-bb99-4a1a-a527-009e22c60b7b" providerId="ADAL" clId="{D9F0C74F-5565-1947-B317-9EFF0DBDD15B}" dt="2024-03-12T13:29:11.090" v="231" actId="20577"/>
          <ac:spMkLst>
            <pc:docMk/>
            <pc:sldMk cId="508679411" sldId="280"/>
            <ac:spMk id="2" creationId="{E0F90DD9-6B92-6ECB-AEFB-5A88C0A4C5CC}"/>
          </ac:spMkLst>
        </pc:spChg>
        <pc:spChg chg="mod">
          <ac:chgData name="Aote Jin" userId="f199ffe5-bb99-4a1a-a527-009e22c60b7b" providerId="ADAL" clId="{D9F0C74F-5565-1947-B317-9EFF0DBDD15B}" dt="2024-03-12T13:30:10.308" v="234" actId="20577"/>
          <ac:spMkLst>
            <pc:docMk/>
            <pc:sldMk cId="508679411" sldId="280"/>
            <ac:spMk id="3" creationId="{E91B5A33-88D6-7835-868B-36086FBA7CEC}"/>
          </ac:spMkLst>
        </pc:spChg>
        <pc:graphicFrameChg chg="del">
          <ac:chgData name="Aote Jin" userId="f199ffe5-bb99-4a1a-a527-009e22c60b7b" providerId="ADAL" clId="{D9F0C74F-5565-1947-B317-9EFF0DBDD15B}" dt="2024-03-12T13:28:20.850" v="224" actId="478"/>
          <ac:graphicFrameMkLst>
            <pc:docMk/>
            <pc:sldMk cId="508679411" sldId="280"/>
            <ac:graphicFrameMk id="4" creationId="{D5DB3575-F2A3-33C9-CCB7-12BBA4BD5041}"/>
          </ac:graphicFrameMkLst>
        </pc:graphicFrameChg>
      </pc:sldChg>
      <pc:sldChg chg="modSp add mod">
        <pc:chgData name="Aote Jin" userId="f199ffe5-bb99-4a1a-a527-009e22c60b7b" providerId="ADAL" clId="{D9F0C74F-5565-1947-B317-9EFF0DBDD15B}" dt="2024-03-12T13:53:35.395" v="353" actId="20577"/>
        <pc:sldMkLst>
          <pc:docMk/>
          <pc:sldMk cId="4240149908" sldId="280"/>
        </pc:sldMkLst>
        <pc:spChg chg="mod">
          <ac:chgData name="Aote Jin" userId="f199ffe5-bb99-4a1a-a527-009e22c60b7b" providerId="ADAL" clId="{D9F0C74F-5565-1947-B317-9EFF0DBDD15B}" dt="2024-03-12T13:53:35.395" v="353" actId="20577"/>
          <ac:spMkLst>
            <pc:docMk/>
            <pc:sldMk cId="4240149908" sldId="280"/>
            <ac:spMk id="3" creationId="{E91B5A33-88D6-7835-868B-36086FBA7CEC}"/>
          </ac:spMkLst>
        </pc:spChg>
      </pc:sldChg>
      <pc:sldChg chg="add">
        <pc:chgData name="Aote Jin" userId="f199ffe5-bb99-4a1a-a527-009e22c60b7b" providerId="ADAL" clId="{D9F0C74F-5565-1947-B317-9EFF0DBDD15B}" dt="2024-03-12T13:53:46.251" v="354"/>
        <pc:sldMkLst>
          <pc:docMk/>
          <pc:sldMk cId="1076621713" sldId="281"/>
        </pc:sldMkLst>
      </pc:sldChg>
    </pc:docChg>
  </pc:docChgLst>
  <pc:docChgLst>
    <pc:chgData name="Joe Xie" userId="19f308aa-3c5d-433c-bfb7-f2ae6e11ee3f" providerId="ADAL" clId="{94C3F3A5-5F15-47AE-B2C3-FD5CDA5D82F8}"/>
    <pc:docChg chg="modSld">
      <pc:chgData name="Joe Xie" userId="19f308aa-3c5d-433c-bfb7-f2ae6e11ee3f" providerId="ADAL" clId="{94C3F3A5-5F15-47AE-B2C3-FD5CDA5D82F8}" dt="2024-03-12T07:57:57.501" v="4" actId="20577"/>
      <pc:docMkLst>
        <pc:docMk/>
      </pc:docMkLst>
      <pc:sldChg chg="modSp mod">
        <pc:chgData name="Joe Xie" userId="19f308aa-3c5d-433c-bfb7-f2ae6e11ee3f" providerId="ADAL" clId="{94C3F3A5-5F15-47AE-B2C3-FD5CDA5D82F8}" dt="2024-03-12T07:57:57.501" v="4" actId="20577"/>
        <pc:sldMkLst>
          <pc:docMk/>
          <pc:sldMk cId="2727215991" sldId="259"/>
        </pc:sldMkLst>
        <pc:graphicFrameChg chg="modGraphic">
          <ac:chgData name="Joe Xie" userId="19f308aa-3c5d-433c-bfb7-f2ae6e11ee3f" providerId="ADAL" clId="{94C3F3A5-5F15-47AE-B2C3-FD5CDA5D82F8}" dt="2024-03-12T07:57:57.501" v="4" actId="20577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</pc:docChg>
  </pc:docChgLst>
  <pc:docChgLst>
    <pc:chgData name="Aote Jin" userId="S::aotej@nvidia.com::f199ffe5-bb99-4a1a-a527-009e22c60b7b" providerId="AD" clId="Web-{E01073D9-9EBB-486F-8A4A-6F4FBB4C4F63}"/>
    <pc:docChg chg="delSld modSld">
      <pc:chgData name="Aote Jin" userId="S::aotej@nvidia.com::f199ffe5-bb99-4a1a-a527-009e22c60b7b" providerId="AD" clId="Web-{E01073D9-9EBB-486F-8A4A-6F4FBB4C4F63}" dt="2024-03-12T13:29:34.911" v="261"/>
      <pc:docMkLst>
        <pc:docMk/>
      </pc:docMkLst>
      <pc:sldChg chg="addSp modSp">
        <pc:chgData name="Aote Jin" userId="S::aotej@nvidia.com::f199ffe5-bb99-4a1a-a527-009e22c60b7b" providerId="AD" clId="Web-{E01073D9-9EBB-486F-8A4A-6F4FBB4C4F63}" dt="2024-03-12T12:58:38.268" v="14" actId="1076"/>
        <pc:sldMkLst>
          <pc:docMk/>
          <pc:sldMk cId="4191770153" sldId="262"/>
        </pc:sldMkLst>
        <pc:spChg chg="mod">
          <ac:chgData name="Aote Jin" userId="S::aotej@nvidia.com::f199ffe5-bb99-4a1a-a527-009e22c60b7b" providerId="AD" clId="Web-{E01073D9-9EBB-486F-8A4A-6F4FBB4C4F63}" dt="2024-03-12T12:55:58.388" v="6" actId="20577"/>
          <ac:spMkLst>
            <pc:docMk/>
            <pc:sldMk cId="4191770153" sldId="262"/>
            <ac:spMk id="2" creationId="{E0F90DD9-6B92-6ECB-AEFB-5A88C0A4C5CC}"/>
          </ac:spMkLst>
        </pc:spChg>
        <pc:spChg chg="mod">
          <ac:chgData name="Aote Jin" userId="S::aotej@nvidia.com::f199ffe5-bb99-4a1a-a527-009e22c60b7b" providerId="AD" clId="Web-{E01073D9-9EBB-486F-8A4A-6F4FBB4C4F63}" dt="2024-03-12T12:57:35.766" v="11" actId="20577"/>
          <ac:spMkLst>
            <pc:docMk/>
            <pc:sldMk cId="4191770153" sldId="262"/>
            <ac:spMk id="3" creationId="{E91B5A33-88D6-7835-868B-36086FBA7CEC}"/>
          </ac:spMkLst>
        </pc:spChg>
        <pc:graphicFrameChg chg="add mod modGraphic">
          <ac:chgData name="Aote Jin" userId="S::aotej@nvidia.com::f199ffe5-bb99-4a1a-a527-009e22c60b7b" providerId="AD" clId="Web-{E01073D9-9EBB-486F-8A4A-6F4FBB4C4F63}" dt="2024-03-12T12:58:38.268" v="14" actId="1076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modSp">
        <pc:chgData name="Aote Jin" userId="S::aotej@nvidia.com::f199ffe5-bb99-4a1a-a527-009e22c60b7b" providerId="AD" clId="Web-{E01073D9-9EBB-486F-8A4A-6F4FBB4C4F63}" dt="2024-03-12T13:13:46.175" v="187" actId="20577"/>
        <pc:sldMkLst>
          <pc:docMk/>
          <pc:sldMk cId="989614968" sldId="264"/>
        </pc:sldMkLst>
        <pc:spChg chg="mod">
          <ac:chgData name="Aote Jin" userId="S::aotej@nvidia.com::f199ffe5-bb99-4a1a-a527-009e22c60b7b" providerId="AD" clId="Web-{E01073D9-9EBB-486F-8A4A-6F4FBB4C4F63}" dt="2024-03-12T13:13:46.175" v="187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">
        <pc:chgData name="Aote Jin" userId="S::aotej@nvidia.com::f199ffe5-bb99-4a1a-a527-009e22c60b7b" providerId="AD" clId="Web-{E01073D9-9EBB-486F-8A4A-6F4FBB4C4F63}" dt="2024-03-12T13:13:59.254" v="189"/>
        <pc:sldMkLst>
          <pc:docMk/>
          <pc:sldMk cId="2796364177" sldId="265"/>
        </pc:sldMkLst>
        <pc:graphicFrameChg chg="mod modGraphic">
          <ac:chgData name="Aote Jin" userId="S::aotej@nvidia.com::f199ffe5-bb99-4a1a-a527-009e22c60b7b" providerId="AD" clId="Web-{E01073D9-9EBB-486F-8A4A-6F4FBB4C4F63}" dt="2024-03-12T13:13:59.254" v="189"/>
          <ac:graphicFrameMkLst>
            <pc:docMk/>
            <pc:sldMk cId="2796364177" sldId="265"/>
            <ac:graphicFrameMk id="5" creationId="{A01B990E-75C4-C334-8254-B76AEA9CDF8B}"/>
          </ac:graphicFrameMkLst>
        </pc:graphicFrameChg>
      </pc:sldChg>
      <pc:sldChg chg="addSp modSp del">
        <pc:chgData name="Aote Jin" userId="S::aotej@nvidia.com::f199ffe5-bb99-4a1a-a527-009e22c60b7b" providerId="AD" clId="Web-{E01073D9-9EBB-486F-8A4A-6F4FBB4C4F63}" dt="2024-03-12T13:29:34.911" v="261"/>
        <pc:sldMkLst>
          <pc:docMk/>
          <pc:sldMk cId="4127321116" sldId="266"/>
        </pc:sldMkLst>
        <pc:spChg chg="mod">
          <ac:chgData name="Aote Jin" userId="S::aotej@nvidia.com::f199ffe5-bb99-4a1a-a527-009e22c60b7b" providerId="AD" clId="Web-{E01073D9-9EBB-486F-8A4A-6F4FBB4C4F63}" dt="2024-03-12T13:19:13.140" v="243" actId="20577"/>
          <ac:spMkLst>
            <pc:docMk/>
            <pc:sldMk cId="4127321116" sldId="266"/>
            <ac:spMk id="3" creationId="{E91B5A33-88D6-7835-868B-36086FBA7CEC}"/>
          </ac:spMkLst>
        </pc:spChg>
        <pc:graphicFrameChg chg="add mod modGraphic">
          <ac:chgData name="Aote Jin" userId="S::aotej@nvidia.com::f199ffe5-bb99-4a1a-a527-009e22c60b7b" providerId="AD" clId="Web-{E01073D9-9EBB-486F-8A4A-6F4FBB4C4F63}" dt="2024-03-12T13:20:32.908" v="260"/>
          <ac:graphicFrameMkLst>
            <pc:docMk/>
            <pc:sldMk cId="4127321116" sldId="266"/>
            <ac:graphicFrameMk id="4" creationId="{D5DB3575-F2A3-33C9-CCB7-12BBA4BD5041}"/>
          </ac:graphicFrameMkLst>
        </pc:graphicFrameChg>
      </pc:sldChg>
      <pc:sldChg chg="modSp">
        <pc:chgData name="Aote Jin" userId="S::aotej@nvidia.com::f199ffe5-bb99-4a1a-a527-009e22c60b7b" providerId="AD" clId="Web-{E01073D9-9EBB-486F-8A4A-6F4FBB4C4F63}" dt="2024-03-12T12:55:41.403" v="3" actId="20577"/>
        <pc:sldMkLst>
          <pc:docMk/>
          <pc:sldMk cId="2340627456" sldId="275"/>
        </pc:sldMkLst>
        <pc:spChg chg="mod">
          <ac:chgData name="Aote Jin" userId="S::aotej@nvidia.com::f199ffe5-bb99-4a1a-a527-009e22c60b7b" providerId="AD" clId="Web-{E01073D9-9EBB-486F-8A4A-6F4FBB4C4F63}" dt="2024-03-12T12:55:41.403" v="3" actId="20577"/>
          <ac:spMkLst>
            <pc:docMk/>
            <pc:sldMk cId="2340627456" sldId="275"/>
            <ac:spMk id="3" creationId="{1D2C7056-D8B6-5E4D-AA5B-AA3093A1AAFE}"/>
          </ac:spMkLst>
        </pc:spChg>
      </pc:sldChg>
      <pc:sldChg chg="addSp modSp">
        <pc:chgData name="Aote Jin" userId="S::aotej@nvidia.com::f199ffe5-bb99-4a1a-a527-009e22c60b7b" providerId="AD" clId="Web-{E01073D9-9EBB-486F-8A4A-6F4FBB4C4F63}" dt="2024-03-12T13:16:19.727" v="194"/>
        <pc:sldMkLst>
          <pc:docMk/>
          <pc:sldMk cId="3971365231" sldId="276"/>
        </pc:sldMkLst>
        <pc:spChg chg="add mod">
          <ac:chgData name="Aote Jin" userId="S::aotej@nvidia.com::f199ffe5-bb99-4a1a-a527-009e22c60b7b" providerId="AD" clId="Web-{E01073D9-9EBB-486F-8A4A-6F4FBB4C4F63}" dt="2024-03-12T13:13:19.862" v="171" actId="1076"/>
          <ac:spMkLst>
            <pc:docMk/>
            <pc:sldMk cId="3971365231" sldId="276"/>
            <ac:spMk id="3" creationId="{DBE25C3A-E2E0-DB60-F1D8-A9863702A514}"/>
          </ac:spMkLst>
        </pc:spChg>
        <pc:graphicFrameChg chg="mod modGraphic">
          <ac:chgData name="Aote Jin" userId="S::aotej@nvidia.com::f199ffe5-bb99-4a1a-a527-009e22c60b7b" providerId="AD" clId="Web-{E01073D9-9EBB-486F-8A4A-6F4FBB4C4F63}" dt="2024-03-12T13:16:19.727" v="194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</pc:docChg>
  </pc:docChgLst>
  <pc:docChgLst>
    <pc:chgData name="Joe Xie" userId="19f308aa-3c5d-433c-bfb7-f2ae6e11ee3f" providerId="ADAL" clId="{C6BBA878-EA1F-6A48-A53B-AA133736804F}"/>
    <pc:docChg chg="undo custSel addSld delSld modSld">
      <pc:chgData name="Joe Xie" userId="19f308aa-3c5d-433c-bfb7-f2ae6e11ee3f" providerId="ADAL" clId="{C6BBA878-EA1F-6A48-A53B-AA133736804F}" dt="2024-03-12T14:00:39.856" v="3093" actId="20577"/>
      <pc:docMkLst>
        <pc:docMk/>
      </pc:docMkLst>
      <pc:sldChg chg="del">
        <pc:chgData name="Joe Xie" userId="19f308aa-3c5d-433c-bfb7-f2ae6e11ee3f" providerId="ADAL" clId="{C6BBA878-EA1F-6A48-A53B-AA133736804F}" dt="2024-03-12T11:42:31.157" v="1069" actId="2696"/>
        <pc:sldMkLst>
          <pc:docMk/>
          <pc:sldMk cId="542780698" sldId="258"/>
        </pc:sldMkLst>
      </pc:sldChg>
      <pc:sldChg chg="modSp add del mod">
        <pc:chgData name="Joe Xie" userId="19f308aa-3c5d-433c-bfb7-f2ae6e11ee3f" providerId="ADAL" clId="{C6BBA878-EA1F-6A48-A53B-AA133736804F}" dt="2024-03-12T12:35:59.346" v="2676" actId="2696"/>
        <pc:sldMkLst>
          <pc:docMk/>
          <pc:sldMk cId="2727215991" sldId="259"/>
        </pc:sldMkLst>
        <pc:graphicFrameChg chg="mod modGraphic">
          <ac:chgData name="Joe Xie" userId="19f308aa-3c5d-433c-bfb7-f2ae6e11ee3f" providerId="ADAL" clId="{C6BBA878-EA1F-6A48-A53B-AA133736804F}" dt="2024-03-12T12:14:13.319" v="2010" actId="20577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  <pc:sldChg chg="add">
        <pc:chgData name="Joe Xie" userId="19f308aa-3c5d-433c-bfb7-f2ae6e11ee3f" providerId="ADAL" clId="{C6BBA878-EA1F-6A48-A53B-AA133736804F}" dt="2024-03-12T12:36:07.391" v="2678"/>
        <pc:sldMkLst>
          <pc:docMk/>
          <pc:sldMk cId="3307672500" sldId="259"/>
        </pc:sldMkLst>
      </pc:sldChg>
      <pc:sldChg chg="modSp mod">
        <pc:chgData name="Joe Xie" userId="19f308aa-3c5d-433c-bfb7-f2ae6e11ee3f" providerId="ADAL" clId="{C6BBA878-EA1F-6A48-A53B-AA133736804F}" dt="2024-03-12T13:01:17.464" v="3032" actId="20577"/>
        <pc:sldMkLst>
          <pc:docMk/>
          <pc:sldMk cId="4191770153" sldId="262"/>
        </pc:sldMkLst>
        <pc:spChg chg="mod">
          <ac:chgData name="Joe Xie" userId="19f308aa-3c5d-433c-bfb7-f2ae6e11ee3f" providerId="ADAL" clId="{C6BBA878-EA1F-6A48-A53B-AA133736804F}" dt="2024-03-12T11:47:36.765" v="1363" actId="20577"/>
          <ac:spMkLst>
            <pc:docMk/>
            <pc:sldMk cId="4191770153" sldId="262"/>
            <ac:spMk id="2" creationId="{E0F90DD9-6B92-6ECB-AEFB-5A88C0A4C5CC}"/>
          </ac:spMkLst>
        </pc:spChg>
        <pc:spChg chg="mod">
          <ac:chgData name="Joe Xie" userId="19f308aa-3c5d-433c-bfb7-f2ae6e11ee3f" providerId="ADAL" clId="{C6BBA878-EA1F-6A48-A53B-AA133736804F}" dt="2024-03-12T12:10:16.464" v="1955" actId="5793"/>
          <ac:spMkLst>
            <pc:docMk/>
            <pc:sldMk cId="4191770153" sldId="262"/>
            <ac:spMk id="3" creationId="{E91B5A33-88D6-7835-868B-36086FBA7CEC}"/>
          </ac:spMkLst>
        </pc:spChg>
        <pc:graphicFrameChg chg="mod modGraphic">
          <ac:chgData name="Joe Xie" userId="19f308aa-3c5d-433c-bfb7-f2ae6e11ee3f" providerId="ADAL" clId="{C6BBA878-EA1F-6A48-A53B-AA133736804F}" dt="2024-03-12T13:01:17.464" v="3032" actId="20577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mod">
        <pc:chgData name="Joe Xie" userId="19f308aa-3c5d-433c-bfb7-f2ae6e11ee3f" providerId="ADAL" clId="{C6BBA878-EA1F-6A48-A53B-AA133736804F}" dt="2024-03-12T12:46:12.240" v="2973" actId="20577"/>
        <pc:sldMkLst>
          <pc:docMk/>
          <pc:sldMk cId="1767565758" sldId="263"/>
        </pc:sldMkLst>
        <pc:spChg chg="mod">
          <ac:chgData name="Joe Xie" userId="19f308aa-3c5d-433c-bfb7-f2ae6e11ee3f" providerId="ADAL" clId="{C6BBA878-EA1F-6A48-A53B-AA133736804F}" dt="2024-03-12T12:46:12.240" v="2973" actId="20577"/>
          <ac:spMkLst>
            <pc:docMk/>
            <pc:sldMk cId="1767565758" sldId="263"/>
            <ac:spMk id="2" creationId="{E0F90DD9-6B92-6ECB-AEFB-5A88C0A4C5CC}"/>
          </ac:spMkLst>
        </pc:spChg>
        <pc:spChg chg="mod">
          <ac:chgData name="Joe Xie" userId="19f308aa-3c5d-433c-bfb7-f2ae6e11ee3f" providerId="ADAL" clId="{C6BBA878-EA1F-6A48-A53B-AA133736804F}" dt="2024-03-12T12:10:45.339" v="1965" actId="20577"/>
          <ac:spMkLst>
            <pc:docMk/>
            <pc:sldMk cId="1767565758" sldId="263"/>
            <ac:spMk id="3" creationId="{E91B5A33-88D6-7835-868B-36086FBA7CEC}"/>
          </ac:spMkLst>
        </pc:spChg>
        <pc:spChg chg="add del mod">
          <ac:chgData name="Joe Xie" userId="19f308aa-3c5d-433c-bfb7-f2ae6e11ee3f" providerId="ADAL" clId="{C6BBA878-EA1F-6A48-A53B-AA133736804F}" dt="2024-03-12T11:12:53.484" v="351" actId="478"/>
          <ac:spMkLst>
            <pc:docMk/>
            <pc:sldMk cId="1767565758" sldId="263"/>
            <ac:spMk id="4" creationId="{C20CA922-DC03-3341-9B6B-18F24A6E35BB}"/>
          </ac:spMkLst>
        </pc:spChg>
      </pc:sldChg>
      <pc:sldChg chg="modSp mod">
        <pc:chgData name="Joe Xie" userId="19f308aa-3c5d-433c-bfb7-f2ae6e11ee3f" providerId="ADAL" clId="{C6BBA878-EA1F-6A48-A53B-AA133736804F}" dt="2024-03-12T11:57:50.758" v="1703" actId="20577"/>
        <pc:sldMkLst>
          <pc:docMk/>
          <pc:sldMk cId="989614968" sldId="264"/>
        </pc:sldMkLst>
        <pc:spChg chg="mod">
          <ac:chgData name="Joe Xie" userId="19f308aa-3c5d-433c-bfb7-f2ae6e11ee3f" providerId="ADAL" clId="{C6BBA878-EA1F-6A48-A53B-AA133736804F}" dt="2024-03-12T11:57:50.758" v="1703" actId="20577"/>
          <ac:spMkLst>
            <pc:docMk/>
            <pc:sldMk cId="989614968" sldId="264"/>
            <ac:spMk id="3" creationId="{6E9E8498-512C-24BB-621D-5F18E0471A0C}"/>
          </ac:spMkLst>
        </pc:spChg>
      </pc:sldChg>
      <pc:sldChg chg="modSp mod">
        <pc:chgData name="Joe Xie" userId="19f308aa-3c5d-433c-bfb7-f2ae6e11ee3f" providerId="ADAL" clId="{C6BBA878-EA1F-6A48-A53B-AA133736804F}" dt="2024-03-12T13:58:46.360" v="3036" actId="20577"/>
        <pc:sldMkLst>
          <pc:docMk/>
          <pc:sldMk cId="2796364177" sldId="265"/>
        </pc:sldMkLst>
        <pc:spChg chg="mod">
          <ac:chgData name="Joe Xie" userId="19f308aa-3c5d-433c-bfb7-f2ae6e11ee3f" providerId="ADAL" clId="{C6BBA878-EA1F-6A48-A53B-AA133736804F}" dt="2024-03-12T13:58:46.360" v="3036" actId="20577"/>
          <ac:spMkLst>
            <pc:docMk/>
            <pc:sldMk cId="2796364177" sldId="265"/>
            <ac:spMk id="2" creationId="{E0F90DD9-6B92-6ECB-AEFB-5A88C0A4C5CC}"/>
          </ac:spMkLst>
        </pc:spChg>
        <pc:graphicFrameChg chg="mod modGraphic">
          <ac:chgData name="Joe Xie" userId="19f308aa-3c5d-433c-bfb7-f2ae6e11ee3f" providerId="ADAL" clId="{C6BBA878-EA1F-6A48-A53B-AA133736804F}" dt="2024-03-12T12:36:47.152" v="2701" actId="20577"/>
          <ac:graphicFrameMkLst>
            <pc:docMk/>
            <pc:sldMk cId="2796364177" sldId="265"/>
            <ac:graphicFrameMk id="5" creationId="{A01B990E-75C4-C334-8254-B76AEA9CDF8B}"/>
          </ac:graphicFrameMkLst>
        </pc:graphicFrameChg>
      </pc:sldChg>
      <pc:sldChg chg="addSp delSp modSp mod">
        <pc:chgData name="Joe Xie" userId="19f308aa-3c5d-433c-bfb7-f2ae6e11ee3f" providerId="ADAL" clId="{C6BBA878-EA1F-6A48-A53B-AA133736804F}" dt="2024-03-12T12:38:11.043" v="2777" actId="20577"/>
        <pc:sldMkLst>
          <pc:docMk/>
          <pc:sldMk cId="2935163994" sldId="268"/>
        </pc:sldMkLst>
        <pc:graphicFrameChg chg="add del mod modGraphic">
          <ac:chgData name="Joe Xie" userId="19f308aa-3c5d-433c-bfb7-f2ae6e11ee3f" providerId="ADAL" clId="{C6BBA878-EA1F-6A48-A53B-AA133736804F}" dt="2024-03-12T12:25:50.865" v="2525" actId="478"/>
          <ac:graphicFrameMkLst>
            <pc:docMk/>
            <pc:sldMk cId="2935163994" sldId="268"/>
            <ac:graphicFrameMk id="4" creationId="{210457D7-643A-0847-33AF-7095528EAE1D}"/>
          </ac:graphicFrameMkLst>
        </pc:graphicFrameChg>
        <pc:graphicFrameChg chg="add del mod">
          <ac:chgData name="Joe Xie" userId="19f308aa-3c5d-433c-bfb7-f2ae6e11ee3f" providerId="ADAL" clId="{C6BBA878-EA1F-6A48-A53B-AA133736804F}" dt="2024-03-12T12:21:32.329" v="2194" actId="478"/>
          <ac:graphicFrameMkLst>
            <pc:docMk/>
            <pc:sldMk cId="2935163994" sldId="268"/>
            <ac:graphicFrameMk id="6" creationId="{280AC03F-239C-3F42-A428-B7844A7567F2}"/>
          </ac:graphicFrameMkLst>
        </pc:graphicFrameChg>
        <pc:graphicFrameChg chg="add mod modGraphic">
          <ac:chgData name="Joe Xie" userId="19f308aa-3c5d-433c-bfb7-f2ae6e11ee3f" providerId="ADAL" clId="{C6BBA878-EA1F-6A48-A53B-AA133736804F}" dt="2024-03-12T12:38:11.043" v="2777" actId="20577"/>
          <ac:graphicFrameMkLst>
            <pc:docMk/>
            <pc:sldMk cId="2935163994" sldId="268"/>
            <ac:graphicFrameMk id="7" creationId="{FDCA181E-9302-024A-B085-CB4739B275E5}"/>
          </ac:graphicFrameMkLst>
        </pc:graphicFrameChg>
      </pc:sldChg>
      <pc:sldChg chg="modSp mod">
        <pc:chgData name="Joe Xie" userId="19f308aa-3c5d-433c-bfb7-f2ae6e11ee3f" providerId="ADAL" clId="{C6BBA878-EA1F-6A48-A53B-AA133736804F}" dt="2024-03-12T13:59:50.001" v="3046" actId="20577"/>
        <pc:sldMkLst>
          <pc:docMk/>
          <pc:sldMk cId="2179404556" sldId="269"/>
        </pc:sldMkLst>
        <pc:graphicFrameChg chg="modGraphic">
          <ac:chgData name="Joe Xie" userId="19f308aa-3c5d-433c-bfb7-f2ae6e11ee3f" providerId="ADAL" clId="{C6BBA878-EA1F-6A48-A53B-AA133736804F}" dt="2024-03-12T13:59:50.001" v="3046" actId="20577"/>
          <ac:graphicFrameMkLst>
            <pc:docMk/>
            <pc:sldMk cId="2179404556" sldId="269"/>
            <ac:graphicFrameMk id="7" creationId="{FE0789F3-8B70-6916-40D8-A859684EC7C0}"/>
          </ac:graphicFrameMkLst>
        </pc:graphicFrameChg>
      </pc:sldChg>
      <pc:sldChg chg="modSp mod modNotesTx">
        <pc:chgData name="Joe Xie" userId="19f308aa-3c5d-433c-bfb7-f2ae6e11ee3f" providerId="ADAL" clId="{C6BBA878-EA1F-6A48-A53B-AA133736804F}" dt="2024-03-12T14:00:39.856" v="3093" actId="20577"/>
        <pc:sldMkLst>
          <pc:docMk/>
          <pc:sldMk cId="707348359" sldId="271"/>
        </pc:sldMkLst>
        <pc:spChg chg="mod">
          <ac:chgData name="Joe Xie" userId="19f308aa-3c5d-433c-bfb7-f2ae6e11ee3f" providerId="ADAL" clId="{C6BBA878-EA1F-6A48-A53B-AA133736804F}" dt="2024-03-12T14:00:35.009" v="3072" actId="20577"/>
          <ac:spMkLst>
            <pc:docMk/>
            <pc:sldMk cId="707348359" sldId="271"/>
            <ac:spMk id="5" creationId="{B432CAAC-E61E-4077-5F63-1EDE6BEF229E}"/>
          </ac:spMkLst>
        </pc:spChg>
      </pc:sldChg>
      <pc:sldChg chg="modSp mod">
        <pc:chgData name="Joe Xie" userId="19f308aa-3c5d-433c-bfb7-f2ae6e11ee3f" providerId="ADAL" clId="{C6BBA878-EA1F-6A48-A53B-AA133736804F}" dt="2024-03-12T12:45:24.750" v="2963" actId="20577"/>
        <pc:sldMkLst>
          <pc:docMk/>
          <pc:sldMk cId="3458250319" sldId="272"/>
        </pc:sldMkLst>
        <pc:spChg chg="mod">
          <ac:chgData name="Joe Xie" userId="19f308aa-3c5d-433c-bfb7-f2ae6e11ee3f" providerId="ADAL" clId="{C6BBA878-EA1F-6A48-A53B-AA133736804F}" dt="2024-03-12T12:42:54.448" v="2884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 modGraphic">
          <ac:chgData name="Joe Xie" userId="19f308aa-3c5d-433c-bfb7-f2ae6e11ee3f" providerId="ADAL" clId="{C6BBA878-EA1F-6A48-A53B-AA133736804F}" dt="2024-03-12T12:45:24.750" v="2963" actId="20577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  <pc:sldChg chg="delSp modSp add mod setBg delDesignElem">
        <pc:chgData name="Joe Xie" userId="19f308aa-3c5d-433c-bfb7-f2ae6e11ee3f" providerId="ADAL" clId="{C6BBA878-EA1F-6A48-A53B-AA133736804F}" dt="2024-03-12T13:00:48.256" v="3011" actId="20577"/>
        <pc:sldMkLst>
          <pc:docMk/>
          <pc:sldMk cId="2340627456" sldId="275"/>
        </pc:sldMkLst>
        <pc:spChg chg="mod">
          <ac:chgData name="Joe Xie" userId="19f308aa-3c5d-433c-bfb7-f2ae6e11ee3f" providerId="ADAL" clId="{C6BBA878-EA1F-6A48-A53B-AA133736804F}" dt="2024-03-12T13:00:48.256" v="3011" actId="20577"/>
          <ac:spMkLst>
            <pc:docMk/>
            <pc:sldMk cId="2340627456" sldId="275"/>
            <ac:spMk id="3" creationId="{1D2C7056-D8B6-5E4D-AA5B-AA3093A1AAFE}"/>
          </ac:spMkLst>
        </pc:spChg>
        <pc:spChg chg="del">
          <ac:chgData name="Joe Xie" userId="19f308aa-3c5d-433c-bfb7-f2ae6e11ee3f" providerId="ADAL" clId="{C6BBA878-EA1F-6A48-A53B-AA133736804F}" dt="2024-03-12T11:42:22.819" v="1068"/>
          <ac:spMkLst>
            <pc:docMk/>
            <pc:sldMk cId="2340627456" sldId="275"/>
            <ac:spMk id="1050" creationId="{AB43E7DC-5101-4E7C-ADB5-596311F53DEA}"/>
          </ac:spMkLst>
        </pc:spChg>
        <pc:spChg chg="del">
          <ac:chgData name="Joe Xie" userId="19f308aa-3c5d-433c-bfb7-f2ae6e11ee3f" providerId="ADAL" clId="{C6BBA878-EA1F-6A48-A53B-AA133736804F}" dt="2024-03-12T11:42:22.819" v="1068"/>
          <ac:spMkLst>
            <pc:docMk/>
            <pc:sldMk cId="2340627456" sldId="275"/>
            <ac:spMk id="1052" creationId="{1B8BCA7A-6464-4C53-A572-89B2B3C2D8D4}"/>
          </ac:spMkLst>
        </pc:spChg>
        <pc:picChg chg="mod">
          <ac:chgData name="Joe Xie" userId="19f308aa-3c5d-433c-bfb7-f2ae6e11ee3f" providerId="ADAL" clId="{C6BBA878-EA1F-6A48-A53B-AA133736804F}" dt="2024-03-12T11:45:44.549" v="1238" actId="1076"/>
          <ac:picMkLst>
            <pc:docMk/>
            <pc:sldMk cId="2340627456" sldId="275"/>
            <ac:picMk id="12" creationId="{E060B6AB-5CC1-9D4E-BCC7-AC031A5FC0B8}"/>
          </ac:picMkLst>
        </pc:picChg>
        <pc:picChg chg="mod">
          <ac:chgData name="Joe Xie" userId="19f308aa-3c5d-433c-bfb7-f2ae6e11ee3f" providerId="ADAL" clId="{C6BBA878-EA1F-6A48-A53B-AA133736804F}" dt="2024-03-12T11:44:11.289" v="1188" actId="1076"/>
          <ac:picMkLst>
            <pc:docMk/>
            <pc:sldMk cId="2340627456" sldId="275"/>
            <ac:picMk id="1025" creationId="{904A87FA-A761-EC4E-B36B-12346EBF2DB4}"/>
          </ac:picMkLst>
        </pc:picChg>
      </pc:sldChg>
      <pc:sldChg chg="addSp delSp modSp new del mod setBg">
        <pc:chgData name="Joe Xie" userId="19f308aa-3c5d-433c-bfb7-f2ae6e11ee3f" providerId="ADAL" clId="{C6BBA878-EA1F-6A48-A53B-AA133736804F}" dt="2024-03-12T11:42:17.099" v="1066" actId="2696"/>
        <pc:sldMkLst>
          <pc:docMk/>
          <pc:sldMk cId="3209312276" sldId="275"/>
        </pc:sldMkLst>
        <pc:spChg chg="mod">
          <ac:chgData name="Joe Xie" userId="19f308aa-3c5d-433c-bfb7-f2ae6e11ee3f" providerId="ADAL" clId="{C6BBA878-EA1F-6A48-A53B-AA133736804F}" dt="2024-03-12T11:42:14.497" v="1065" actId="20577"/>
          <ac:spMkLst>
            <pc:docMk/>
            <pc:sldMk cId="3209312276" sldId="275"/>
            <ac:spMk id="2" creationId="{76B3292C-39C4-4F4A-8E7C-A5E5F6BA1BC1}"/>
          </ac:spMkLst>
        </pc:spChg>
        <pc:spChg chg="mod">
          <ac:chgData name="Joe Xie" userId="19f308aa-3c5d-433c-bfb7-f2ae6e11ee3f" providerId="ADAL" clId="{C6BBA878-EA1F-6A48-A53B-AA133736804F}" dt="2024-03-12T11:30:54.374" v="1054" actId="1076"/>
          <ac:spMkLst>
            <pc:docMk/>
            <pc:sldMk cId="3209312276" sldId="275"/>
            <ac:spMk id="3" creationId="{1D2C7056-D8B6-5E4D-AA5B-AA3093A1AAFE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0" creationId="{058A14AF-9FB5-4CC7-BA35-E8E85D3EDF0E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2" creationId="{3A9A4357-BD1D-4622-A4FE-766E6AB8DE84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4" creationId="{E659831F-0D9A-4C63-9EBB-8435B85A440F}"/>
          </ac:spMkLst>
        </pc:spChg>
        <pc:spChg chg="add del">
          <ac:chgData name="Joe Xie" userId="19f308aa-3c5d-433c-bfb7-f2ae6e11ee3f" providerId="ADAL" clId="{C6BBA878-EA1F-6A48-A53B-AA133736804F}" dt="2024-03-12T11:25:56.393" v="669" actId="26606"/>
          <ac:spMkLst>
            <pc:docMk/>
            <pc:sldMk cId="3209312276" sldId="275"/>
            <ac:spMk id="1036" creationId="{E6995CE5-F890-4ABA-82A2-26507CE8D2A3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1" creationId="{7FF47CB7-972F-479F-A36D-9E72D26EC8DA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3" creationId="{0D153B68-5844-490D-8E67-F616D6D721CA}"/>
          </ac:spMkLst>
        </pc:spChg>
        <pc:spChg chg="add del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45" creationId="{9A0D773F-7A7D-4DBB-9DEA-86BB8B8F4BC8}"/>
          </ac:spMkLst>
        </pc:spChg>
        <pc:spChg chg="add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50" creationId="{AB43E7DC-5101-4E7C-ADB5-596311F53DEA}"/>
          </ac:spMkLst>
        </pc:spChg>
        <pc:spChg chg="add">
          <ac:chgData name="Joe Xie" userId="19f308aa-3c5d-433c-bfb7-f2ae6e11ee3f" providerId="ADAL" clId="{C6BBA878-EA1F-6A48-A53B-AA133736804F}" dt="2024-03-12T11:29:36.126" v="929" actId="26606"/>
          <ac:spMkLst>
            <pc:docMk/>
            <pc:sldMk cId="3209312276" sldId="275"/>
            <ac:spMk id="1052" creationId="{1B8BCA7A-6464-4C53-A572-89B2B3C2D8D4}"/>
          </ac:spMkLst>
        </pc:spChg>
        <pc:picChg chg="add mod">
          <ac:chgData name="Joe Xie" userId="19f308aa-3c5d-433c-bfb7-f2ae6e11ee3f" providerId="ADAL" clId="{C6BBA878-EA1F-6A48-A53B-AA133736804F}" dt="2024-03-12T11:30:50.938" v="1052" actId="1076"/>
          <ac:picMkLst>
            <pc:docMk/>
            <pc:sldMk cId="3209312276" sldId="275"/>
            <ac:picMk id="12" creationId="{E060B6AB-5CC1-9D4E-BCC7-AC031A5FC0B8}"/>
          </ac:picMkLst>
        </pc:picChg>
        <pc:picChg chg="add mod">
          <ac:chgData name="Joe Xie" userId="19f308aa-3c5d-433c-bfb7-f2ae6e11ee3f" providerId="ADAL" clId="{C6BBA878-EA1F-6A48-A53B-AA133736804F}" dt="2024-03-12T11:30:52.317" v="1053" actId="1076"/>
          <ac:picMkLst>
            <pc:docMk/>
            <pc:sldMk cId="3209312276" sldId="275"/>
            <ac:picMk id="1025" creationId="{904A87FA-A761-EC4E-B36B-12346EBF2DB4}"/>
          </ac:picMkLst>
        </pc:picChg>
      </pc:sldChg>
      <pc:sldChg chg="addSp delSp modSp new del mod setBg">
        <pc:chgData name="Joe Xie" userId="19f308aa-3c5d-433c-bfb7-f2ae6e11ee3f" providerId="ADAL" clId="{C6BBA878-EA1F-6A48-A53B-AA133736804F}" dt="2024-03-12T11:30:09.304" v="945" actId="2696"/>
        <pc:sldMkLst>
          <pc:docMk/>
          <pc:sldMk cId="167627386" sldId="276"/>
        </pc:sldMkLst>
        <pc:spChg chg="mo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" creationId="{AFA3782C-7A65-3841-86C7-8B07916F3B96}"/>
          </ac:spMkLst>
        </pc:spChg>
        <pc:spChg chg="mo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3" creationId="{DBCB1D96-E2B0-5848-8266-C553812BBE19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4" creationId="{058A14AF-9FB5-4CC7-BA35-E8E85D3EDF0E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6" creationId="{3A9A4357-BD1D-4622-A4FE-766E6AB8DE84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58" creationId="{E659831F-0D9A-4C63-9EBB-8435B85A440F}"/>
          </ac:spMkLst>
        </pc:spChg>
        <pc:spChg chg="add del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0" creationId="{E6995CE5-F890-4ABA-82A2-26507CE8D2A3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5" creationId="{7FF47CB7-972F-479F-A36D-9E72D26EC8DA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7" creationId="{0D153B68-5844-490D-8E67-F616D6D721CA}"/>
          </ac:spMkLst>
        </pc:spChg>
        <pc:spChg chg="add">
          <ac:chgData name="Joe Xie" userId="19f308aa-3c5d-433c-bfb7-f2ae6e11ee3f" providerId="ADAL" clId="{C6BBA878-EA1F-6A48-A53B-AA133736804F}" dt="2024-03-12T11:26:07.218" v="670" actId="26606"/>
          <ac:spMkLst>
            <pc:docMk/>
            <pc:sldMk cId="167627386" sldId="276"/>
            <ac:spMk id="2069" creationId="{9A0D773F-7A7D-4DBB-9DEA-86BB8B8F4BC8}"/>
          </ac:spMkLst>
        </pc:spChg>
        <pc:picChg chg="add mod">
          <ac:chgData name="Joe Xie" userId="19f308aa-3c5d-433c-bfb7-f2ae6e11ee3f" providerId="ADAL" clId="{C6BBA878-EA1F-6A48-A53B-AA133736804F}" dt="2024-03-12T11:26:07.218" v="670" actId="26606"/>
          <ac:picMkLst>
            <pc:docMk/>
            <pc:sldMk cId="167627386" sldId="276"/>
            <ac:picMk id="2049" creationId="{35BF8003-F6F8-C14F-BF1B-FF31E4ACF8A6}"/>
          </ac:picMkLst>
        </pc:picChg>
      </pc:sldChg>
      <pc:sldChg chg="addSp delSp modSp new mod">
        <pc:chgData name="Joe Xie" userId="19f308aa-3c5d-433c-bfb7-f2ae6e11ee3f" providerId="ADAL" clId="{C6BBA878-EA1F-6A48-A53B-AA133736804F}" dt="2024-03-12T13:58:32.131" v="3033" actId="20577"/>
        <pc:sldMkLst>
          <pc:docMk/>
          <pc:sldMk cId="3971365231" sldId="276"/>
        </pc:sldMkLst>
        <pc:spChg chg="del">
          <ac:chgData name="Joe Xie" userId="19f308aa-3c5d-433c-bfb7-f2ae6e11ee3f" providerId="ADAL" clId="{C6BBA878-EA1F-6A48-A53B-AA133736804F}" dt="2024-03-12T12:15:35.026" v="2012" actId="3680"/>
          <ac:spMkLst>
            <pc:docMk/>
            <pc:sldMk cId="3971365231" sldId="276"/>
            <ac:spMk id="3" creationId="{B31A8AF8-4F26-F64D-9F8E-6F28EB21A2D8}"/>
          </ac:spMkLst>
        </pc:spChg>
        <pc:spChg chg="mod">
          <ac:chgData name="Joe Xie" userId="19f308aa-3c5d-433c-bfb7-f2ae6e11ee3f" providerId="ADAL" clId="{C6BBA878-EA1F-6A48-A53B-AA133736804F}" dt="2024-03-12T13:58:32.131" v="3033" actId="20577"/>
          <ac:spMkLst>
            <pc:docMk/>
            <pc:sldMk cId="3971365231" sldId="276"/>
            <ac:spMk id="3" creationId="{DBE25C3A-E2E0-DB60-F1D8-A9863702A514}"/>
          </ac:spMkLst>
        </pc:spChg>
        <pc:graphicFrameChg chg="add mod ord modGraphic">
          <ac:chgData name="Joe Xie" userId="19f308aa-3c5d-433c-bfb7-f2ae6e11ee3f" providerId="ADAL" clId="{C6BBA878-EA1F-6A48-A53B-AA133736804F}" dt="2024-03-12T12:47:35.007" v="3010" actId="20577"/>
          <ac:graphicFrameMkLst>
            <pc:docMk/>
            <pc:sldMk cId="3971365231" sldId="276"/>
            <ac:graphicFrameMk id="4" creationId="{EDFF1CD3-5A1F-7041-A8C8-067E1FA634F6}"/>
          </ac:graphicFrameMkLst>
        </pc:graphicFrameChg>
      </pc:sldChg>
      <pc:sldChg chg="new del">
        <pc:chgData name="Joe Xie" userId="19f308aa-3c5d-433c-bfb7-f2ae6e11ee3f" providerId="ADAL" clId="{C6BBA878-EA1F-6A48-A53B-AA133736804F}" dt="2024-03-12T12:36:13.891" v="2686" actId="2696"/>
        <pc:sldMkLst>
          <pc:docMk/>
          <pc:sldMk cId="880056094" sldId="277"/>
        </pc:sldMkLst>
      </pc:sldChg>
      <pc:sldChg chg="modSp new mod">
        <pc:chgData name="Joe Xie" userId="19f308aa-3c5d-433c-bfb7-f2ae6e11ee3f" providerId="ADAL" clId="{C6BBA878-EA1F-6A48-A53B-AA133736804F}" dt="2024-03-12T12:36:12.229" v="2685" actId="20577"/>
        <pc:sldMkLst>
          <pc:docMk/>
          <pc:sldMk cId="1606565439" sldId="278"/>
        </pc:sldMkLst>
        <pc:spChg chg="mod">
          <ac:chgData name="Joe Xie" userId="19f308aa-3c5d-433c-bfb7-f2ae6e11ee3f" providerId="ADAL" clId="{C6BBA878-EA1F-6A48-A53B-AA133736804F}" dt="2024-03-12T12:36:12.229" v="2685" actId="20577"/>
          <ac:spMkLst>
            <pc:docMk/>
            <pc:sldMk cId="1606565439" sldId="278"/>
            <ac:spMk id="2" creationId="{75EC7085-2E81-5D47-B48B-C279D88EC566}"/>
          </ac:spMkLst>
        </pc:spChg>
      </pc:sldChg>
    </pc:docChg>
  </pc:docChgLst>
  <pc:docChgLst>
    <pc:chgData name="Joe Xie" userId="19f308aa-3c5d-433c-bfb7-f2ae6e11ee3f" providerId="ADAL" clId="{6198C5AE-B2CD-424B-8B9A-33FD8A136984}"/>
    <pc:docChg chg="custSel addSld delSld modSld">
      <pc:chgData name="Joe Xie" userId="19f308aa-3c5d-433c-bfb7-f2ae6e11ee3f" providerId="ADAL" clId="{6198C5AE-B2CD-424B-8B9A-33FD8A136984}" dt="2024-04-09T14:17:57.869" v="521"/>
      <pc:docMkLst>
        <pc:docMk/>
      </pc:docMkLst>
      <pc:sldChg chg="modNotesTx">
        <pc:chgData name="Joe Xie" userId="19f308aa-3c5d-433c-bfb7-f2ae6e11ee3f" providerId="ADAL" clId="{6198C5AE-B2CD-424B-8B9A-33FD8A136984}" dt="2024-04-09T14:17:57.869" v="521"/>
        <pc:sldMkLst>
          <pc:docMk/>
          <pc:sldMk cId="1319958180" sldId="287"/>
        </pc:sldMkLst>
      </pc:sldChg>
      <pc:sldChg chg="modSp new del mod">
        <pc:chgData name="Joe Xie" userId="19f308aa-3c5d-433c-bfb7-f2ae6e11ee3f" providerId="ADAL" clId="{6198C5AE-B2CD-424B-8B9A-33FD8A136984}" dt="2024-04-09T14:13:36.286" v="520" actId="2696"/>
        <pc:sldMkLst>
          <pc:docMk/>
          <pc:sldMk cId="3385961168" sldId="292"/>
        </pc:sldMkLst>
        <pc:spChg chg="mod">
          <ac:chgData name="Joe Xie" userId="19f308aa-3c5d-433c-bfb7-f2ae6e11ee3f" providerId="ADAL" clId="{6198C5AE-B2CD-424B-8B9A-33FD8A136984}" dt="2024-04-09T14:11:57.767" v="470" actId="20577"/>
          <ac:spMkLst>
            <pc:docMk/>
            <pc:sldMk cId="3385961168" sldId="292"/>
            <ac:spMk id="2" creationId="{3DD36455-AEAF-054E-88DE-32E44F287326}"/>
          </ac:spMkLst>
        </pc:spChg>
        <pc:spChg chg="mod">
          <ac:chgData name="Joe Xie" userId="19f308aa-3c5d-433c-bfb7-f2ae6e11ee3f" providerId="ADAL" clId="{6198C5AE-B2CD-424B-8B9A-33FD8A136984}" dt="2024-04-09T14:12:25.961" v="519" actId="20577"/>
          <ac:spMkLst>
            <pc:docMk/>
            <pc:sldMk cId="3385961168" sldId="292"/>
            <ac:spMk id="3" creationId="{54F8DAFA-8D71-0C43-BB48-0FC6E492B9C5}"/>
          </ac:spMkLst>
        </pc:spChg>
      </pc:sldChg>
    </pc:docChg>
  </pc:docChgLst>
  <pc:docChgLst>
    <pc:chgData name="Aote Jin" userId="f199ffe5-bb99-4a1a-a527-009e22c60b7b" providerId="ADAL" clId="{4136162F-3EFE-9844-A83E-57676E9B3335}"/>
    <pc:docChg chg="undo custSel addSld delSld modSld sldOrd">
      <pc:chgData name="Aote Jin" userId="f199ffe5-bb99-4a1a-a527-009e22c60b7b" providerId="ADAL" clId="{4136162F-3EFE-9844-A83E-57676E9B3335}" dt="2024-04-09T14:45:11.243" v="621" actId="1076"/>
      <pc:docMkLst>
        <pc:docMk/>
      </pc:docMkLst>
      <pc:sldChg chg="addSp delSp modSp add del mod ord">
        <pc:chgData name="Aote Jin" userId="f199ffe5-bb99-4a1a-a527-009e22c60b7b" providerId="ADAL" clId="{4136162F-3EFE-9844-A83E-57676E9B3335}" dt="2024-04-09T11:17:28.515" v="433" actId="20577"/>
        <pc:sldMkLst>
          <pc:docMk/>
          <pc:sldMk cId="3963203721" sldId="257"/>
        </pc:sldMkLst>
        <pc:spChg chg="mod">
          <ac:chgData name="Aote Jin" userId="f199ffe5-bb99-4a1a-a527-009e22c60b7b" providerId="ADAL" clId="{4136162F-3EFE-9844-A83E-57676E9B3335}" dt="2024-04-09T11:17:28.515" v="433" actId="20577"/>
          <ac:spMkLst>
            <pc:docMk/>
            <pc:sldMk cId="3963203721" sldId="257"/>
            <ac:spMk id="2" creationId="{A96764B3-60F3-0EC6-EA26-0ABA8AB14358}"/>
          </ac:spMkLst>
        </pc:spChg>
        <pc:spChg chg="add del">
          <ac:chgData name="Aote Jin" userId="f199ffe5-bb99-4a1a-a527-009e22c60b7b" providerId="ADAL" clId="{4136162F-3EFE-9844-A83E-57676E9B3335}" dt="2024-04-09T11:16:59.681" v="403" actId="22"/>
          <ac:spMkLst>
            <pc:docMk/>
            <pc:sldMk cId="3963203721" sldId="257"/>
            <ac:spMk id="5" creationId="{AE3B0CED-600F-A463-2DD7-2A7CBF4E6D0D}"/>
          </ac:spMkLst>
        </pc:spChg>
      </pc:sldChg>
      <pc:sldChg chg="add del">
        <pc:chgData name="Aote Jin" userId="f199ffe5-bb99-4a1a-a527-009e22c60b7b" providerId="ADAL" clId="{4136162F-3EFE-9844-A83E-57676E9B3335}" dt="2024-04-09T09:04:24.552" v="15" actId="2696"/>
        <pc:sldMkLst>
          <pc:docMk/>
          <pc:sldMk cId="3307672500" sldId="259"/>
        </pc:sldMkLst>
      </pc:sldChg>
      <pc:sldChg chg="modSp add del mod">
        <pc:chgData name="Aote Jin" userId="f199ffe5-bb99-4a1a-a527-009e22c60b7b" providerId="ADAL" clId="{4136162F-3EFE-9844-A83E-57676E9B3335}" dt="2024-04-09T09:23:13.887" v="74" actId="20577"/>
        <pc:sldMkLst>
          <pc:docMk/>
          <pc:sldMk cId="4191770153" sldId="262"/>
        </pc:sldMkLst>
        <pc:graphicFrameChg chg="modGraphic">
          <ac:chgData name="Aote Jin" userId="f199ffe5-bb99-4a1a-a527-009e22c60b7b" providerId="ADAL" clId="{4136162F-3EFE-9844-A83E-57676E9B3335}" dt="2024-04-09T09:23:13.887" v="74" actId="20577"/>
          <ac:graphicFrameMkLst>
            <pc:docMk/>
            <pc:sldMk cId="4191770153" sldId="262"/>
            <ac:graphicFrameMk id="5" creationId="{A82946A4-CFC8-9DB1-8124-9809D6D293A3}"/>
          </ac:graphicFrameMkLst>
        </pc:graphicFrameChg>
      </pc:sldChg>
      <pc:sldChg chg="addSp delSp modSp add del mod">
        <pc:chgData name="Aote Jin" userId="f199ffe5-bb99-4a1a-a527-009e22c60b7b" providerId="ADAL" clId="{4136162F-3EFE-9844-A83E-57676E9B3335}" dt="2024-04-09T09:26:04.850" v="94" actId="20577"/>
        <pc:sldMkLst>
          <pc:docMk/>
          <pc:sldMk cId="1767565758" sldId="263"/>
        </pc:sldMkLst>
        <pc:spChg chg="mod">
          <ac:chgData name="Aote Jin" userId="f199ffe5-bb99-4a1a-a527-009e22c60b7b" providerId="ADAL" clId="{4136162F-3EFE-9844-A83E-57676E9B3335}" dt="2024-04-09T09:26:04.850" v="94" actId="20577"/>
          <ac:spMkLst>
            <pc:docMk/>
            <pc:sldMk cId="1767565758" sldId="263"/>
            <ac:spMk id="3" creationId="{E91B5A33-88D6-7835-868B-36086FBA7CEC}"/>
          </ac:spMkLst>
        </pc:spChg>
        <pc:picChg chg="del">
          <ac:chgData name="Aote Jin" userId="f199ffe5-bb99-4a1a-a527-009e22c60b7b" providerId="ADAL" clId="{4136162F-3EFE-9844-A83E-57676E9B3335}" dt="2024-04-09T09:25:33.033" v="75" actId="478"/>
          <ac:picMkLst>
            <pc:docMk/>
            <pc:sldMk cId="1767565758" sldId="263"/>
            <ac:picMk id="5" creationId="{0552A6A8-8F9D-CFCE-E625-9C723D9E87D1}"/>
          </ac:picMkLst>
        </pc:picChg>
        <pc:picChg chg="add mod">
          <ac:chgData name="Aote Jin" userId="f199ffe5-bb99-4a1a-a527-009e22c60b7b" providerId="ADAL" clId="{4136162F-3EFE-9844-A83E-57676E9B3335}" dt="2024-04-09T09:25:46.377" v="79" actId="962"/>
          <ac:picMkLst>
            <pc:docMk/>
            <pc:sldMk cId="1767565758" sldId="263"/>
            <ac:picMk id="6" creationId="{44E076AC-AAA9-3A3A-A0BA-913EE99B5453}"/>
          </ac:picMkLst>
        </pc:picChg>
      </pc:sldChg>
      <pc:sldChg chg="addSp modSp add del mod">
        <pc:chgData name="Aote Jin" userId="f199ffe5-bb99-4a1a-a527-009e22c60b7b" providerId="ADAL" clId="{4136162F-3EFE-9844-A83E-57676E9B3335}" dt="2024-04-09T09:27:11.163" v="118" actId="20577"/>
        <pc:sldMkLst>
          <pc:docMk/>
          <pc:sldMk cId="989614968" sldId="264"/>
        </pc:sldMkLst>
        <pc:spChg chg="mod">
          <ac:chgData name="Aote Jin" userId="f199ffe5-bb99-4a1a-a527-009e22c60b7b" providerId="ADAL" clId="{4136162F-3EFE-9844-A83E-57676E9B3335}" dt="2024-04-09T09:27:11.163" v="118" actId="20577"/>
          <ac:spMkLst>
            <pc:docMk/>
            <pc:sldMk cId="989614968" sldId="264"/>
            <ac:spMk id="3" creationId="{6E9E8498-512C-24BB-621D-5F18E0471A0C}"/>
          </ac:spMkLst>
        </pc:spChg>
        <pc:picChg chg="add mod">
          <ac:chgData name="Aote Jin" userId="f199ffe5-bb99-4a1a-a527-009e22c60b7b" providerId="ADAL" clId="{4136162F-3EFE-9844-A83E-57676E9B3335}" dt="2024-04-09T09:26:37.052" v="95"/>
          <ac:picMkLst>
            <pc:docMk/>
            <pc:sldMk cId="989614968" sldId="264"/>
            <ac:picMk id="4" creationId="{990A9419-5E7E-86BB-5413-4A8763A565B3}"/>
          </ac:picMkLst>
        </pc:picChg>
        <pc:picChg chg="add mod">
          <ac:chgData name="Aote Jin" userId="f199ffe5-bb99-4a1a-a527-009e22c60b7b" providerId="ADAL" clId="{4136162F-3EFE-9844-A83E-57676E9B3335}" dt="2024-04-09T09:26:52.319" v="99" actId="14100"/>
          <ac:picMkLst>
            <pc:docMk/>
            <pc:sldMk cId="989614968" sldId="264"/>
            <ac:picMk id="5" creationId="{B8C4B284-F06C-B488-3497-5C9A55DA0DA9}"/>
          </ac:picMkLst>
        </pc:picChg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2796364177" sldId="265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2935163994" sldId="268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2179404556" sldId="269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3825565612" sldId="270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707348359" sldId="271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3458250319" sldId="272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3476580320" sldId="273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259341338" sldId="274"/>
        </pc:sldMkLst>
      </pc:sldChg>
      <pc:sldChg chg="addSp delSp modSp add del mod setBg">
        <pc:chgData name="Aote Jin" userId="f199ffe5-bb99-4a1a-a527-009e22c60b7b" providerId="ADAL" clId="{4136162F-3EFE-9844-A83E-57676E9B3335}" dt="2024-04-09T09:21:41.695" v="55" actId="1076"/>
        <pc:sldMkLst>
          <pc:docMk/>
          <pc:sldMk cId="2340627456" sldId="275"/>
        </pc:sldMkLst>
        <pc:spChg chg="mod">
          <ac:chgData name="Aote Jin" userId="f199ffe5-bb99-4a1a-a527-009e22c60b7b" providerId="ADAL" clId="{4136162F-3EFE-9844-A83E-57676E9B3335}" dt="2024-04-09T09:08:28.983" v="31" actId="26606"/>
          <ac:spMkLst>
            <pc:docMk/>
            <pc:sldMk cId="2340627456" sldId="275"/>
            <ac:spMk id="2" creationId="{76B3292C-39C4-4F4A-8E7C-A5E5F6BA1BC1}"/>
          </ac:spMkLst>
        </pc:spChg>
        <pc:spChg chg="mod">
          <ac:chgData name="Aote Jin" userId="f199ffe5-bb99-4a1a-a527-009e22c60b7b" providerId="ADAL" clId="{4136162F-3EFE-9844-A83E-57676E9B3335}" dt="2024-04-09T09:08:28.983" v="31" actId="26606"/>
          <ac:spMkLst>
            <pc:docMk/>
            <pc:sldMk cId="2340627456" sldId="275"/>
            <ac:spMk id="3" creationId="{1D2C7056-D8B6-5E4D-AA5B-AA3093A1AAFE}"/>
          </ac:spMkLst>
        </pc:spChg>
        <pc:spChg chg="add del">
          <ac:chgData name="Aote Jin" userId="f199ffe5-bb99-4a1a-a527-009e22c60b7b" providerId="ADAL" clId="{4136162F-3EFE-9844-A83E-57676E9B3335}" dt="2024-04-09T09:08:07.309" v="27" actId="26606"/>
          <ac:spMkLst>
            <pc:docMk/>
            <pc:sldMk cId="2340627456" sldId="275"/>
            <ac:spMk id="9" creationId="{352BEC0E-22F8-46D0-9632-375DB541B06C}"/>
          </ac:spMkLst>
        </pc:spChg>
        <pc:spChg chg="add del">
          <ac:chgData name="Aote Jin" userId="f199ffe5-bb99-4a1a-a527-009e22c60b7b" providerId="ADAL" clId="{4136162F-3EFE-9844-A83E-57676E9B3335}" dt="2024-04-09T09:08:07.309" v="27" actId="26606"/>
          <ac:spMkLst>
            <pc:docMk/>
            <pc:sldMk cId="2340627456" sldId="275"/>
            <ac:spMk id="14" creationId="{3FCFB1DE-0B7E-48CC-BA90-B2AB0889F9D6}"/>
          </ac:spMkLst>
        </pc:spChg>
        <pc:spChg chg="add del">
          <ac:chgData name="Aote Jin" userId="f199ffe5-bb99-4a1a-a527-009e22c60b7b" providerId="ADAL" clId="{4136162F-3EFE-9844-A83E-57676E9B3335}" dt="2024-04-09T09:08:12.801" v="29" actId="26606"/>
          <ac:spMkLst>
            <pc:docMk/>
            <pc:sldMk cId="2340627456" sldId="275"/>
            <ac:spMk id="21" creationId="{04695F26-39DB-450E-B464-9C76CD233B36}"/>
          </ac:spMkLst>
        </pc:spChg>
        <pc:spChg chg="add del">
          <ac:chgData name="Aote Jin" userId="f199ffe5-bb99-4a1a-a527-009e22c60b7b" providerId="ADAL" clId="{4136162F-3EFE-9844-A83E-57676E9B3335}" dt="2024-04-09T09:08:12.801" v="29" actId="26606"/>
          <ac:spMkLst>
            <pc:docMk/>
            <pc:sldMk cId="2340627456" sldId="275"/>
            <ac:spMk id="22" creationId="{2F42E55F-A297-474F-AF2D-6D3A15822BCA}"/>
          </ac:spMkLst>
        </pc:spChg>
        <pc:spChg chg="add del">
          <ac:chgData name="Aote Jin" userId="f199ffe5-bb99-4a1a-a527-009e22c60b7b" providerId="ADAL" clId="{4136162F-3EFE-9844-A83E-57676E9B3335}" dt="2024-04-09T09:08:28.983" v="31" actId="26606"/>
          <ac:spMkLst>
            <pc:docMk/>
            <pc:sldMk cId="2340627456" sldId="275"/>
            <ac:spMk id="24" creationId="{5EF17487-C386-4F99-B5EB-4FD3DF4236B2}"/>
          </ac:spMkLst>
        </pc:spChg>
        <pc:spChg chg="add del">
          <ac:chgData name="Aote Jin" userId="f199ffe5-bb99-4a1a-a527-009e22c60b7b" providerId="ADAL" clId="{4136162F-3EFE-9844-A83E-57676E9B3335}" dt="2024-04-09T09:08:28.983" v="31" actId="26606"/>
          <ac:spMkLst>
            <pc:docMk/>
            <pc:sldMk cId="2340627456" sldId="275"/>
            <ac:spMk id="25" creationId="{A0DE92DF-4769-4DE9-93FD-EE31271850CA}"/>
          </ac:spMkLst>
        </pc:spChg>
        <pc:grpChg chg="add del">
          <ac:chgData name="Aote Jin" userId="f199ffe5-bb99-4a1a-a527-009e22c60b7b" providerId="ADAL" clId="{4136162F-3EFE-9844-A83E-57676E9B3335}" dt="2024-04-09T09:08:12.801" v="29" actId="26606"/>
          <ac:grpSpMkLst>
            <pc:docMk/>
            <pc:sldMk cId="2340627456" sldId="275"/>
            <ac:grpSpMk id="16" creationId="{972070F7-E065-4D60-8938-9FB8CDB8ACB0}"/>
          </ac:grpSpMkLst>
        </pc:grpChg>
        <pc:picChg chg="add del mod">
          <ac:chgData name="Aote Jin" userId="f199ffe5-bb99-4a1a-a527-009e22c60b7b" providerId="ADAL" clId="{4136162F-3EFE-9844-A83E-57676E9B3335}" dt="2024-04-09T09:21:05.092" v="41" actId="478"/>
          <ac:picMkLst>
            <pc:docMk/>
            <pc:sldMk cId="2340627456" sldId="275"/>
            <ac:picMk id="5" creationId="{10297D5C-A6E2-E764-B4FA-B8E828B752E1}"/>
          </ac:picMkLst>
        </pc:picChg>
        <pc:picChg chg="del mod">
          <ac:chgData name="Aote Jin" userId="f199ffe5-bb99-4a1a-a527-009e22c60b7b" providerId="ADAL" clId="{4136162F-3EFE-9844-A83E-57676E9B3335}" dt="2024-04-09T09:07:01.262" v="21" actId="478"/>
          <ac:picMkLst>
            <pc:docMk/>
            <pc:sldMk cId="2340627456" sldId="275"/>
            <ac:picMk id="6" creationId="{D8038CFB-B023-A697-5CB3-CE7DC42EA0AF}"/>
          </ac:picMkLst>
        </pc:picChg>
        <pc:picChg chg="del mod ord">
          <ac:chgData name="Aote Jin" userId="f199ffe5-bb99-4a1a-a527-009e22c60b7b" providerId="ADAL" clId="{4136162F-3EFE-9844-A83E-57676E9B3335}" dt="2024-04-09T09:20:52.728" v="39" actId="478"/>
          <ac:picMkLst>
            <pc:docMk/>
            <pc:sldMk cId="2340627456" sldId="275"/>
            <ac:picMk id="7" creationId="{A0BA1F37-30AD-3FDD-BCD2-B04D275104F1}"/>
          </ac:picMkLst>
        </pc:picChg>
        <pc:picChg chg="add mod">
          <ac:chgData name="Aote Jin" userId="f199ffe5-bb99-4a1a-a527-009e22c60b7b" providerId="ADAL" clId="{4136162F-3EFE-9844-A83E-57676E9B3335}" dt="2024-04-09T09:21:41.695" v="55" actId="1076"/>
          <ac:picMkLst>
            <pc:docMk/>
            <pc:sldMk cId="2340627456" sldId="275"/>
            <ac:picMk id="10" creationId="{600F0D3C-9320-2E34-1888-CA5A02C84C5C}"/>
          </ac:picMkLst>
        </pc:picChg>
        <pc:picChg chg="add mod">
          <ac:chgData name="Aote Jin" userId="f199ffe5-bb99-4a1a-a527-009e22c60b7b" providerId="ADAL" clId="{4136162F-3EFE-9844-A83E-57676E9B3335}" dt="2024-04-09T09:21:36.618" v="54" actId="1076"/>
          <ac:picMkLst>
            <pc:docMk/>
            <pc:sldMk cId="2340627456" sldId="275"/>
            <ac:picMk id="12" creationId="{280E08AF-C831-A854-E0CB-3F8913820984}"/>
          </ac:picMkLst>
        </pc:picChg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3971365231" sldId="276"/>
        </pc:sldMkLst>
      </pc:sldChg>
      <pc:sldChg chg="add del">
        <pc:chgData name="Aote Jin" userId="f199ffe5-bb99-4a1a-a527-009e22c60b7b" providerId="ADAL" clId="{4136162F-3EFE-9844-A83E-57676E9B3335}" dt="2024-04-09T09:04:24.552" v="15" actId="2696"/>
        <pc:sldMkLst>
          <pc:docMk/>
          <pc:sldMk cId="1606565439" sldId="278"/>
        </pc:sldMkLst>
      </pc:sldChg>
      <pc:sldChg chg="add del">
        <pc:chgData name="Aote Jin" userId="f199ffe5-bb99-4a1a-a527-009e22c60b7b" providerId="ADAL" clId="{4136162F-3EFE-9844-A83E-57676E9B3335}" dt="2024-04-09T09:04:48.928" v="16"/>
        <pc:sldMkLst>
          <pc:docMk/>
          <pc:sldMk cId="2761722224" sldId="279"/>
        </pc:sldMkLst>
      </pc:sldChg>
      <pc:sldChg chg="modSp add del mod">
        <pc:chgData name="Aote Jin" userId="f199ffe5-bb99-4a1a-a527-009e22c60b7b" providerId="ADAL" clId="{4136162F-3EFE-9844-A83E-57676E9B3335}" dt="2024-04-09T09:27:54.661" v="119" actId="20577"/>
        <pc:sldMkLst>
          <pc:docMk/>
          <pc:sldMk cId="1076621713" sldId="281"/>
        </pc:sldMkLst>
        <pc:spChg chg="mod">
          <ac:chgData name="Aote Jin" userId="f199ffe5-bb99-4a1a-a527-009e22c60b7b" providerId="ADAL" clId="{4136162F-3EFE-9844-A83E-57676E9B3335}" dt="2024-04-09T09:27:54.661" v="119" actId="20577"/>
          <ac:spMkLst>
            <pc:docMk/>
            <pc:sldMk cId="1076621713" sldId="281"/>
            <ac:spMk id="3" creationId="{E91B5A33-88D6-7835-868B-36086FBA7CEC}"/>
          </ac:spMkLst>
        </pc:spChg>
      </pc:sldChg>
      <pc:sldChg chg="new del">
        <pc:chgData name="Aote Jin" userId="f199ffe5-bb99-4a1a-a527-009e22c60b7b" providerId="ADAL" clId="{4136162F-3EFE-9844-A83E-57676E9B3335}" dt="2024-04-09T09:32:17.487" v="222" actId="2696"/>
        <pc:sldMkLst>
          <pc:docMk/>
          <pc:sldMk cId="1045845034" sldId="282"/>
        </pc:sldMkLst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1822616660" sldId="282"/>
        </pc:sldMkLst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2646285417" sldId="283"/>
        </pc:sldMkLst>
      </pc:sldChg>
      <pc:sldChg chg="modSp add del mod ord">
        <pc:chgData name="Aote Jin" userId="f199ffe5-bb99-4a1a-a527-009e22c60b7b" providerId="ADAL" clId="{4136162F-3EFE-9844-A83E-57676E9B3335}" dt="2024-04-09T09:32:16.497" v="221" actId="2696"/>
        <pc:sldMkLst>
          <pc:docMk/>
          <pc:sldMk cId="4258961393" sldId="283"/>
        </pc:sldMkLst>
        <pc:spChg chg="mod">
          <ac:chgData name="Aote Jin" userId="f199ffe5-bb99-4a1a-a527-009e22c60b7b" providerId="ADAL" clId="{4136162F-3EFE-9844-A83E-57676E9B3335}" dt="2024-04-09T08:44:48.871" v="14" actId="20577"/>
          <ac:spMkLst>
            <pc:docMk/>
            <pc:sldMk cId="4258961393" sldId="283"/>
            <ac:spMk id="2" creationId="{A96764B3-60F3-0EC6-EA26-0ABA8AB14358}"/>
          </ac:spMkLst>
        </pc:spChg>
      </pc:sldChg>
      <pc:sldChg chg="new del">
        <pc:chgData name="Aote Jin" userId="f199ffe5-bb99-4a1a-a527-009e22c60b7b" providerId="ADAL" clId="{4136162F-3EFE-9844-A83E-57676E9B3335}" dt="2024-04-09T09:29:13.662" v="122" actId="2696"/>
        <pc:sldMkLst>
          <pc:docMk/>
          <pc:sldMk cId="1312485523" sldId="284"/>
        </pc:sldMkLst>
      </pc:sldChg>
      <pc:sldChg chg="modSp add mod">
        <pc:chgData name="Aote Jin" userId="f199ffe5-bb99-4a1a-a527-009e22c60b7b" providerId="ADAL" clId="{4136162F-3EFE-9844-A83E-57676E9B3335}" dt="2024-04-09T09:31:20.300" v="220" actId="1076"/>
        <pc:sldMkLst>
          <pc:docMk/>
          <pc:sldMk cId="1736986381" sldId="285"/>
        </pc:sldMkLst>
        <pc:spChg chg="mod">
          <ac:chgData name="Aote Jin" userId="f199ffe5-bb99-4a1a-a527-009e22c60b7b" providerId="ADAL" clId="{4136162F-3EFE-9844-A83E-57676E9B3335}" dt="2024-04-09T09:30:33.319" v="144" actId="20577"/>
          <ac:spMkLst>
            <pc:docMk/>
            <pc:sldMk cId="1736986381" sldId="285"/>
            <ac:spMk id="2" creationId="{E0F90DD9-6B92-6ECB-AEFB-5A88C0A4C5CC}"/>
          </ac:spMkLst>
        </pc:spChg>
        <pc:spChg chg="mod">
          <ac:chgData name="Aote Jin" userId="f199ffe5-bb99-4a1a-a527-009e22c60b7b" providerId="ADAL" clId="{4136162F-3EFE-9844-A83E-57676E9B3335}" dt="2024-04-09T09:31:15.231" v="219" actId="12"/>
          <ac:spMkLst>
            <pc:docMk/>
            <pc:sldMk cId="1736986381" sldId="285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4136162F-3EFE-9844-A83E-57676E9B3335}" dt="2024-04-09T09:31:20.300" v="220" actId="1076"/>
          <ac:graphicFrameMkLst>
            <pc:docMk/>
            <pc:sldMk cId="1736986381" sldId="285"/>
            <ac:graphicFrameMk id="5" creationId="{A01B990E-75C4-C334-8254-B76AEA9CDF8B}"/>
          </ac:graphicFrameMkLst>
        </pc:graphicFrameChg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3078302467" sldId="285"/>
        </pc:sldMkLst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358361458" sldId="286"/>
        </pc:sldMkLst>
      </pc:sldChg>
      <pc:sldChg chg="modSp add del mod">
        <pc:chgData name="Aote Jin" userId="f199ffe5-bb99-4a1a-a527-009e22c60b7b" providerId="ADAL" clId="{4136162F-3EFE-9844-A83E-57676E9B3335}" dt="2024-04-09T11:20:35.006" v="522" actId="2696"/>
        <pc:sldMkLst>
          <pc:docMk/>
          <pc:sldMk cId="1512781350" sldId="286"/>
        </pc:sldMkLst>
        <pc:spChg chg="mod">
          <ac:chgData name="Aote Jin" userId="f199ffe5-bb99-4a1a-a527-009e22c60b7b" providerId="ADAL" clId="{4136162F-3EFE-9844-A83E-57676E9B3335}" dt="2024-04-09T09:32:37.450" v="247" actId="20577"/>
          <ac:spMkLst>
            <pc:docMk/>
            <pc:sldMk cId="1512781350" sldId="286"/>
            <ac:spMk id="2" creationId="{D5FCDF90-A979-8C2B-7708-1375B6C22364}"/>
          </ac:spMkLst>
        </pc:spChg>
        <pc:spChg chg="mod">
          <ac:chgData name="Aote Jin" userId="f199ffe5-bb99-4a1a-a527-009e22c60b7b" providerId="ADAL" clId="{4136162F-3EFE-9844-A83E-57676E9B3335}" dt="2024-04-09T09:46:07.997" v="401" actId="20577"/>
          <ac:spMkLst>
            <pc:docMk/>
            <pc:sldMk cId="1512781350" sldId="286"/>
            <ac:spMk id="3" creationId="{3DCE9C80-DBB5-417D-3301-38D558738030}"/>
          </ac:spMkLst>
        </pc:spChg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46448345" sldId="287"/>
        </pc:sldMkLst>
      </pc:sldChg>
      <pc:sldChg chg="add">
        <pc:chgData name="Aote Jin" userId="f199ffe5-bb99-4a1a-a527-009e22c60b7b" providerId="ADAL" clId="{4136162F-3EFE-9844-A83E-57676E9B3335}" dt="2024-04-09T11:17:02.790" v="404"/>
        <pc:sldMkLst>
          <pc:docMk/>
          <pc:sldMk cId="1319958180" sldId="287"/>
        </pc:sldMkLst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778181334" sldId="288"/>
        </pc:sldMkLst>
      </pc:sldChg>
      <pc:sldChg chg="modSp add mod">
        <pc:chgData name="Aote Jin" userId="f199ffe5-bb99-4a1a-a527-009e22c60b7b" providerId="ADAL" clId="{4136162F-3EFE-9844-A83E-57676E9B3335}" dt="2024-04-09T14:44:27.810" v="588" actId="1076"/>
        <pc:sldMkLst>
          <pc:docMk/>
          <pc:sldMk cId="2818037169" sldId="288"/>
        </pc:sldMkLst>
        <pc:spChg chg="mod">
          <ac:chgData name="Aote Jin" userId="f199ffe5-bb99-4a1a-a527-009e22c60b7b" providerId="ADAL" clId="{4136162F-3EFE-9844-A83E-57676E9B3335}" dt="2024-04-09T11:18:40.391" v="497" actId="20577"/>
          <ac:spMkLst>
            <pc:docMk/>
            <pc:sldMk cId="2818037169" sldId="288"/>
            <ac:spMk id="2" creationId="{E0F90DD9-6B92-6ECB-AEFB-5A88C0A4C5CC}"/>
          </ac:spMkLst>
        </pc:spChg>
        <pc:spChg chg="mod">
          <ac:chgData name="Aote Jin" userId="f199ffe5-bb99-4a1a-a527-009e22c60b7b" providerId="ADAL" clId="{4136162F-3EFE-9844-A83E-57676E9B3335}" dt="2024-04-09T14:44:23.276" v="587" actId="404"/>
          <ac:spMkLst>
            <pc:docMk/>
            <pc:sldMk cId="2818037169" sldId="288"/>
            <ac:spMk id="3" creationId="{E91B5A33-88D6-7835-868B-36086FBA7CEC}"/>
          </ac:spMkLst>
        </pc:spChg>
        <pc:picChg chg="mod">
          <ac:chgData name="Aote Jin" userId="f199ffe5-bb99-4a1a-a527-009e22c60b7b" providerId="ADAL" clId="{4136162F-3EFE-9844-A83E-57676E9B3335}" dt="2024-04-09T14:44:27.810" v="588" actId="1076"/>
          <ac:picMkLst>
            <pc:docMk/>
            <pc:sldMk cId="2818037169" sldId="288"/>
            <ac:picMk id="6" creationId="{44E076AC-AAA9-3A3A-A0BA-913EE99B5453}"/>
          </ac:picMkLst>
        </pc:picChg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1124482275" sldId="289"/>
        </pc:sldMkLst>
      </pc:sldChg>
      <pc:sldChg chg="modSp add mod">
        <pc:chgData name="Aote Jin" userId="f199ffe5-bb99-4a1a-a527-009e22c60b7b" providerId="ADAL" clId="{4136162F-3EFE-9844-A83E-57676E9B3335}" dt="2024-04-09T14:45:11.243" v="621" actId="1076"/>
        <pc:sldMkLst>
          <pc:docMk/>
          <pc:sldMk cId="4128084691" sldId="289"/>
        </pc:sldMkLst>
        <pc:spChg chg="mod">
          <ac:chgData name="Aote Jin" userId="f199ffe5-bb99-4a1a-a527-009e22c60b7b" providerId="ADAL" clId="{4136162F-3EFE-9844-A83E-57676E9B3335}" dt="2024-04-09T14:45:07.525" v="620" actId="20577"/>
          <ac:spMkLst>
            <pc:docMk/>
            <pc:sldMk cId="4128084691" sldId="289"/>
            <ac:spMk id="3" creationId="{E91B5A33-88D6-7835-868B-36086FBA7CEC}"/>
          </ac:spMkLst>
        </pc:spChg>
        <pc:graphicFrameChg chg="mod modGraphic">
          <ac:chgData name="Aote Jin" userId="f199ffe5-bb99-4a1a-a527-009e22c60b7b" providerId="ADAL" clId="{4136162F-3EFE-9844-A83E-57676E9B3335}" dt="2024-04-09T14:45:11.243" v="621" actId="1076"/>
          <ac:graphicFrameMkLst>
            <pc:docMk/>
            <pc:sldMk cId="4128084691" sldId="289"/>
            <ac:graphicFrameMk id="5" creationId="{A01B990E-75C4-C334-8254-B76AEA9CDF8B}"/>
          </ac:graphicFrameMkLst>
        </pc:graphicFrameChg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927723511" sldId="290"/>
        </pc:sldMkLst>
      </pc:sldChg>
      <pc:sldChg chg="add">
        <pc:chgData name="Aote Jin" userId="f199ffe5-bb99-4a1a-a527-009e22c60b7b" providerId="ADAL" clId="{4136162F-3EFE-9844-A83E-57676E9B3335}" dt="2024-04-09T11:19:17.349" v="499"/>
        <pc:sldMkLst>
          <pc:docMk/>
          <pc:sldMk cId="2380235887" sldId="290"/>
        </pc:sldMkLst>
      </pc:sldChg>
      <pc:sldChg chg="del">
        <pc:chgData name="Aote Jin" userId="f199ffe5-bb99-4a1a-a527-009e22c60b7b" providerId="ADAL" clId="{4136162F-3EFE-9844-A83E-57676E9B3335}" dt="2024-04-09T08:23:41.611" v="1" actId="2696"/>
        <pc:sldMkLst>
          <pc:docMk/>
          <pc:sldMk cId="1812069578" sldId="291"/>
        </pc:sldMkLst>
      </pc:sldChg>
      <pc:sldChg chg="modSp add mod">
        <pc:chgData name="Aote Jin" userId="f199ffe5-bb99-4a1a-a527-009e22c60b7b" providerId="ADAL" clId="{4136162F-3EFE-9844-A83E-57676E9B3335}" dt="2024-04-09T11:19:46.922" v="521" actId="20577"/>
        <pc:sldMkLst>
          <pc:docMk/>
          <pc:sldMk cId="3433610039" sldId="291"/>
        </pc:sldMkLst>
        <pc:spChg chg="mod">
          <ac:chgData name="Aote Jin" userId="f199ffe5-bb99-4a1a-a527-009e22c60b7b" providerId="ADAL" clId="{4136162F-3EFE-9844-A83E-57676E9B3335}" dt="2024-04-09T11:19:46.922" v="521" actId="20577"/>
          <ac:spMkLst>
            <pc:docMk/>
            <pc:sldMk cId="3433610039" sldId="291"/>
            <ac:spMk id="2" creationId="{A96764B3-60F3-0EC6-EA26-0ABA8AB14358}"/>
          </ac:spMkLst>
        </pc:spChg>
      </pc:sldChg>
    </pc:docChg>
  </pc:docChgLst>
  <pc:docChgLst>
    <pc:chgData name="Aote Jin" userId="f199ffe5-bb99-4a1a-a527-009e22c60b7b" providerId="ADAL" clId="{566DD12C-7D4C-C14D-B5D4-D324055517C9}"/>
    <pc:docChg chg="undo custSel addSld delSld modSld sldOrd">
      <pc:chgData name="Aote Jin" userId="f199ffe5-bb99-4a1a-a527-009e22c60b7b" providerId="ADAL" clId="{566DD12C-7D4C-C14D-B5D4-D324055517C9}" dt="2024-03-26T16:10:19.658" v="2675" actId="2696"/>
      <pc:docMkLst>
        <pc:docMk/>
      </pc:docMkLst>
      <pc:sldChg chg="del">
        <pc:chgData name="Aote Jin" userId="f199ffe5-bb99-4a1a-a527-009e22c60b7b" providerId="ADAL" clId="{566DD12C-7D4C-C14D-B5D4-D324055517C9}" dt="2024-03-26T16:10:13.315" v="2658" actId="2696"/>
        <pc:sldMkLst>
          <pc:docMk/>
          <pc:sldMk cId="3963203721" sldId="257"/>
        </pc:sldMkLst>
      </pc:sldChg>
      <pc:sldChg chg="del">
        <pc:chgData name="Aote Jin" userId="f199ffe5-bb99-4a1a-a527-009e22c60b7b" providerId="ADAL" clId="{566DD12C-7D4C-C14D-B5D4-D324055517C9}" dt="2024-03-26T16:10:19.658" v="2675" actId="2696"/>
        <pc:sldMkLst>
          <pc:docMk/>
          <pc:sldMk cId="3307672500" sldId="259"/>
        </pc:sldMkLst>
      </pc:sldChg>
      <pc:sldChg chg="del">
        <pc:chgData name="Aote Jin" userId="f199ffe5-bb99-4a1a-a527-009e22c60b7b" providerId="ADAL" clId="{566DD12C-7D4C-C14D-B5D4-D324055517C9}" dt="2024-03-26T16:10:14.157" v="2660" actId="2696"/>
        <pc:sldMkLst>
          <pc:docMk/>
          <pc:sldMk cId="4191770153" sldId="262"/>
        </pc:sldMkLst>
      </pc:sldChg>
      <pc:sldChg chg="del">
        <pc:chgData name="Aote Jin" userId="f199ffe5-bb99-4a1a-a527-009e22c60b7b" providerId="ADAL" clId="{566DD12C-7D4C-C14D-B5D4-D324055517C9}" dt="2024-03-26T16:10:14.527" v="2661" actId="2696"/>
        <pc:sldMkLst>
          <pc:docMk/>
          <pc:sldMk cId="1767565758" sldId="263"/>
        </pc:sldMkLst>
      </pc:sldChg>
      <pc:sldChg chg="del">
        <pc:chgData name="Aote Jin" userId="f199ffe5-bb99-4a1a-a527-009e22c60b7b" providerId="ADAL" clId="{566DD12C-7D4C-C14D-B5D4-D324055517C9}" dt="2024-03-26T16:10:15.286" v="2663" actId="2696"/>
        <pc:sldMkLst>
          <pc:docMk/>
          <pc:sldMk cId="989614968" sldId="264"/>
        </pc:sldMkLst>
      </pc:sldChg>
      <pc:sldChg chg="del">
        <pc:chgData name="Aote Jin" userId="f199ffe5-bb99-4a1a-a527-009e22c60b7b" providerId="ADAL" clId="{566DD12C-7D4C-C14D-B5D4-D324055517C9}" dt="2024-03-26T16:10:15.656" v="2664" actId="2696"/>
        <pc:sldMkLst>
          <pc:docMk/>
          <pc:sldMk cId="2796364177" sldId="265"/>
        </pc:sldMkLst>
      </pc:sldChg>
      <pc:sldChg chg="del">
        <pc:chgData name="Aote Jin" userId="f199ffe5-bb99-4a1a-a527-009e22c60b7b" providerId="ADAL" clId="{566DD12C-7D4C-C14D-B5D4-D324055517C9}" dt="2024-03-26T16:10:16.013" v="2665" actId="2696"/>
        <pc:sldMkLst>
          <pc:docMk/>
          <pc:sldMk cId="2935163994" sldId="268"/>
        </pc:sldMkLst>
      </pc:sldChg>
      <pc:sldChg chg="del">
        <pc:chgData name="Aote Jin" userId="f199ffe5-bb99-4a1a-a527-009e22c60b7b" providerId="ADAL" clId="{566DD12C-7D4C-C14D-B5D4-D324055517C9}" dt="2024-03-26T16:10:16.335" v="2666" actId="2696"/>
        <pc:sldMkLst>
          <pc:docMk/>
          <pc:sldMk cId="2179404556" sldId="269"/>
        </pc:sldMkLst>
      </pc:sldChg>
      <pc:sldChg chg="del">
        <pc:chgData name="Aote Jin" userId="f199ffe5-bb99-4a1a-a527-009e22c60b7b" providerId="ADAL" clId="{566DD12C-7D4C-C14D-B5D4-D324055517C9}" dt="2024-03-26T16:10:17.142" v="2669" actId="2696"/>
        <pc:sldMkLst>
          <pc:docMk/>
          <pc:sldMk cId="3825565612" sldId="270"/>
        </pc:sldMkLst>
      </pc:sldChg>
      <pc:sldChg chg="del">
        <pc:chgData name="Aote Jin" userId="f199ffe5-bb99-4a1a-a527-009e22c60b7b" providerId="ADAL" clId="{566DD12C-7D4C-C14D-B5D4-D324055517C9}" dt="2024-03-26T16:10:17.562" v="2670" actId="2696"/>
        <pc:sldMkLst>
          <pc:docMk/>
          <pc:sldMk cId="707348359" sldId="271"/>
        </pc:sldMkLst>
      </pc:sldChg>
      <pc:sldChg chg="modSp del mod">
        <pc:chgData name="Aote Jin" userId="f199ffe5-bb99-4a1a-a527-009e22c60b7b" providerId="ADAL" clId="{566DD12C-7D4C-C14D-B5D4-D324055517C9}" dt="2024-03-26T16:10:17.740" v="2671" actId="2696"/>
        <pc:sldMkLst>
          <pc:docMk/>
          <pc:sldMk cId="3458250319" sldId="272"/>
        </pc:sldMkLst>
        <pc:spChg chg="mod">
          <ac:chgData name="Aote Jin" userId="f199ffe5-bb99-4a1a-a527-009e22c60b7b" providerId="ADAL" clId="{566DD12C-7D4C-C14D-B5D4-D324055517C9}" dt="2024-03-26T06:10:40.747" v="2464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 modGraphic">
          <ac:chgData name="Aote Jin" userId="f199ffe5-bb99-4a1a-a527-009e22c60b7b" providerId="ADAL" clId="{566DD12C-7D4C-C14D-B5D4-D324055517C9}" dt="2024-03-26T06:07:57.195" v="2366" actId="1076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  <pc:sldChg chg="del">
        <pc:chgData name="Aote Jin" userId="f199ffe5-bb99-4a1a-a527-009e22c60b7b" providerId="ADAL" clId="{566DD12C-7D4C-C14D-B5D4-D324055517C9}" dt="2024-03-26T16:10:18.164" v="2673" actId="2696"/>
        <pc:sldMkLst>
          <pc:docMk/>
          <pc:sldMk cId="3476580320" sldId="273"/>
        </pc:sldMkLst>
      </pc:sldChg>
      <pc:sldChg chg="del">
        <pc:chgData name="Aote Jin" userId="f199ffe5-bb99-4a1a-a527-009e22c60b7b" providerId="ADAL" clId="{566DD12C-7D4C-C14D-B5D4-D324055517C9}" dt="2024-03-26T16:10:17.945" v="2672" actId="2696"/>
        <pc:sldMkLst>
          <pc:docMk/>
          <pc:sldMk cId="259341338" sldId="274"/>
        </pc:sldMkLst>
      </pc:sldChg>
      <pc:sldChg chg="addSp delSp modSp del mod">
        <pc:chgData name="Aote Jin" userId="f199ffe5-bb99-4a1a-a527-009e22c60b7b" providerId="ADAL" clId="{566DD12C-7D4C-C14D-B5D4-D324055517C9}" dt="2024-03-26T16:10:13.863" v="2659" actId="2696"/>
        <pc:sldMkLst>
          <pc:docMk/>
          <pc:sldMk cId="2340627456" sldId="275"/>
        </pc:sldMkLst>
        <pc:picChg chg="del">
          <ac:chgData name="Aote Jin" userId="f199ffe5-bb99-4a1a-a527-009e22c60b7b" providerId="ADAL" clId="{566DD12C-7D4C-C14D-B5D4-D324055517C9}" dt="2024-03-26T06:03:06.571" v="2277" actId="478"/>
          <ac:picMkLst>
            <pc:docMk/>
            <pc:sldMk cId="2340627456" sldId="275"/>
            <ac:picMk id="5" creationId="{B9FF5A8B-CB2F-9782-93A6-E603AECEC43D}"/>
          </ac:picMkLst>
        </pc:picChg>
        <pc:picChg chg="add mod">
          <ac:chgData name="Aote Jin" userId="f199ffe5-bb99-4a1a-a527-009e22c60b7b" providerId="ADAL" clId="{566DD12C-7D4C-C14D-B5D4-D324055517C9}" dt="2024-03-26T06:03:38.607" v="2285" actId="14100"/>
          <ac:picMkLst>
            <pc:docMk/>
            <pc:sldMk cId="2340627456" sldId="275"/>
            <ac:picMk id="6" creationId="{D8038CFB-B023-A697-5CB3-CE7DC42EA0AF}"/>
          </ac:picMkLst>
        </pc:picChg>
      </pc:sldChg>
      <pc:sldChg chg="del">
        <pc:chgData name="Aote Jin" userId="f199ffe5-bb99-4a1a-a527-009e22c60b7b" providerId="ADAL" clId="{566DD12C-7D4C-C14D-B5D4-D324055517C9}" dt="2024-03-26T16:10:14.899" v="2662" actId="2696"/>
        <pc:sldMkLst>
          <pc:docMk/>
          <pc:sldMk cId="3971365231" sldId="276"/>
        </pc:sldMkLst>
      </pc:sldChg>
      <pc:sldChg chg="del">
        <pc:chgData name="Aote Jin" userId="f199ffe5-bb99-4a1a-a527-009e22c60b7b" providerId="ADAL" clId="{566DD12C-7D4C-C14D-B5D4-D324055517C9}" dt="2024-03-26T16:10:18.437" v="2674" actId="2696"/>
        <pc:sldMkLst>
          <pc:docMk/>
          <pc:sldMk cId="1606565439" sldId="278"/>
        </pc:sldMkLst>
      </pc:sldChg>
      <pc:sldChg chg="del">
        <pc:chgData name="Aote Jin" userId="f199ffe5-bb99-4a1a-a527-009e22c60b7b" providerId="ADAL" clId="{566DD12C-7D4C-C14D-B5D4-D324055517C9}" dt="2024-03-26T16:10:16.640" v="2667" actId="2696"/>
        <pc:sldMkLst>
          <pc:docMk/>
          <pc:sldMk cId="2761722224" sldId="279"/>
        </pc:sldMkLst>
      </pc:sldChg>
      <pc:sldChg chg="del">
        <pc:chgData name="Aote Jin" userId="f199ffe5-bb99-4a1a-a527-009e22c60b7b" providerId="ADAL" clId="{566DD12C-7D4C-C14D-B5D4-D324055517C9}" dt="2024-03-26T16:10:16.868" v="2668" actId="2696"/>
        <pc:sldMkLst>
          <pc:docMk/>
          <pc:sldMk cId="1076621713" sldId="281"/>
        </pc:sldMkLst>
      </pc:sldChg>
      <pc:sldChg chg="addSp delSp modSp new mod ord modClrScheme chgLayout">
        <pc:chgData name="Aote Jin" userId="f199ffe5-bb99-4a1a-a527-009e22c60b7b" providerId="ADAL" clId="{566DD12C-7D4C-C14D-B5D4-D324055517C9}" dt="2024-03-26T06:10:05.485" v="2424" actId="27636"/>
        <pc:sldMkLst>
          <pc:docMk/>
          <pc:sldMk cId="1822616660" sldId="282"/>
        </pc:sldMkLst>
        <pc:spChg chg="mod ord">
          <ac:chgData name="Aote Jin" userId="f199ffe5-bb99-4a1a-a527-009e22c60b7b" providerId="ADAL" clId="{566DD12C-7D4C-C14D-B5D4-D324055517C9}" dt="2024-03-26T03:44:28.680" v="1028" actId="20577"/>
          <ac:spMkLst>
            <pc:docMk/>
            <pc:sldMk cId="1822616660" sldId="282"/>
            <ac:spMk id="2" creationId="{0AD717E3-0FC4-AD0C-48BF-BFD7D392F720}"/>
          </ac:spMkLst>
        </pc:spChg>
        <pc:spChg chg="del mod ord">
          <ac:chgData name="Aote Jin" userId="f199ffe5-bb99-4a1a-a527-009e22c60b7b" providerId="ADAL" clId="{566DD12C-7D4C-C14D-B5D4-D324055517C9}" dt="2024-03-26T02:10:06.338" v="68" actId="700"/>
          <ac:spMkLst>
            <pc:docMk/>
            <pc:sldMk cId="1822616660" sldId="282"/>
            <ac:spMk id="3" creationId="{0ED1C081-2986-F96D-3973-8F6968F0A882}"/>
          </ac:spMkLst>
        </pc:spChg>
        <pc:spChg chg="add mod ord">
          <ac:chgData name="Aote Jin" userId="f199ffe5-bb99-4a1a-a527-009e22c60b7b" providerId="ADAL" clId="{566DD12C-7D4C-C14D-B5D4-D324055517C9}" dt="2024-03-26T06:10:05.485" v="2424" actId="27636"/>
          <ac:spMkLst>
            <pc:docMk/>
            <pc:sldMk cId="1822616660" sldId="282"/>
            <ac:spMk id="4" creationId="{450263B9-DA94-10D7-877C-503CC0238AF3}"/>
          </ac:spMkLst>
        </pc:spChg>
        <pc:spChg chg="add mod ord">
          <ac:chgData name="Aote Jin" userId="f199ffe5-bb99-4a1a-a527-009e22c60b7b" providerId="ADAL" clId="{566DD12C-7D4C-C14D-B5D4-D324055517C9}" dt="2024-03-26T06:10:05.482" v="2423" actId="27636"/>
          <ac:spMkLst>
            <pc:docMk/>
            <pc:sldMk cId="1822616660" sldId="282"/>
            <ac:spMk id="5" creationId="{8AD7D183-FB24-8162-731B-3A0E7988F4EE}"/>
          </ac:spMkLst>
        </pc:spChg>
      </pc:sldChg>
      <pc:sldChg chg="modSp add mod">
        <pc:chgData name="Aote Jin" userId="f199ffe5-bb99-4a1a-a527-009e22c60b7b" providerId="ADAL" clId="{566DD12C-7D4C-C14D-B5D4-D324055517C9}" dt="2024-03-26T06:10:17.702" v="2427" actId="5793"/>
        <pc:sldMkLst>
          <pc:docMk/>
          <pc:sldMk cId="2646285417" sldId="283"/>
        </pc:sldMkLst>
        <pc:spChg chg="mod">
          <ac:chgData name="Aote Jin" userId="f199ffe5-bb99-4a1a-a527-009e22c60b7b" providerId="ADAL" clId="{566DD12C-7D4C-C14D-B5D4-D324055517C9}" dt="2024-03-26T02:10:56.926" v="76" actId="20577"/>
          <ac:spMkLst>
            <pc:docMk/>
            <pc:sldMk cId="2646285417" sldId="283"/>
            <ac:spMk id="2" creationId="{0AD717E3-0FC4-AD0C-48BF-BFD7D392F720}"/>
          </ac:spMkLst>
        </pc:spChg>
        <pc:spChg chg="mod">
          <ac:chgData name="Aote Jin" userId="f199ffe5-bb99-4a1a-a527-009e22c60b7b" providerId="ADAL" clId="{566DD12C-7D4C-C14D-B5D4-D324055517C9}" dt="2024-03-26T06:10:17.702" v="2427" actId="5793"/>
          <ac:spMkLst>
            <pc:docMk/>
            <pc:sldMk cId="2646285417" sldId="283"/>
            <ac:spMk id="4" creationId="{450263B9-DA94-10D7-877C-503CC0238AF3}"/>
          </ac:spMkLst>
        </pc:spChg>
        <pc:spChg chg="mod">
          <ac:chgData name="Aote Jin" userId="f199ffe5-bb99-4a1a-a527-009e22c60b7b" providerId="ADAL" clId="{566DD12C-7D4C-C14D-B5D4-D324055517C9}" dt="2024-03-26T05:10:56.551" v="1263" actId="20577"/>
          <ac:spMkLst>
            <pc:docMk/>
            <pc:sldMk cId="2646285417" sldId="283"/>
            <ac:spMk id="5" creationId="{8AD7D183-FB24-8162-731B-3A0E7988F4EE}"/>
          </ac:spMkLst>
        </pc:spChg>
      </pc:sldChg>
      <pc:sldChg chg="addSp modSp new del mod">
        <pc:chgData name="Aote Jin" userId="f199ffe5-bb99-4a1a-a527-009e22c60b7b" providerId="ADAL" clId="{566DD12C-7D4C-C14D-B5D4-D324055517C9}" dt="2024-03-26T16:10:12.202" v="2657" actId="2696"/>
        <pc:sldMkLst>
          <pc:docMk/>
          <pc:sldMk cId="3950282971" sldId="284"/>
        </pc:sldMkLst>
        <pc:spChg chg="mod">
          <ac:chgData name="Aote Jin" userId="f199ffe5-bb99-4a1a-a527-009e22c60b7b" providerId="ADAL" clId="{566DD12C-7D4C-C14D-B5D4-D324055517C9}" dt="2024-03-26T02:32:08.918" v="466" actId="20577"/>
          <ac:spMkLst>
            <pc:docMk/>
            <pc:sldMk cId="3950282971" sldId="284"/>
            <ac:spMk id="2" creationId="{171012E0-2CC6-73FB-7090-167B84F4E694}"/>
          </ac:spMkLst>
        </pc:spChg>
        <pc:spChg chg="mod">
          <ac:chgData name="Aote Jin" userId="f199ffe5-bb99-4a1a-a527-009e22c60b7b" providerId="ADAL" clId="{566DD12C-7D4C-C14D-B5D4-D324055517C9}" dt="2024-03-26T16:10:10.465" v="2656" actId="6549"/>
          <ac:spMkLst>
            <pc:docMk/>
            <pc:sldMk cId="3950282971" sldId="284"/>
            <ac:spMk id="3" creationId="{15F4F6D7-57E6-5112-4016-349A0A53F4ED}"/>
          </ac:spMkLst>
        </pc:spChg>
        <pc:graphicFrameChg chg="add mod">
          <ac:chgData name="Aote Jin" userId="f199ffe5-bb99-4a1a-a527-009e22c60b7b" providerId="ADAL" clId="{566DD12C-7D4C-C14D-B5D4-D324055517C9}" dt="2024-03-26T05:58:56.152" v="2269"/>
          <ac:graphicFrameMkLst>
            <pc:docMk/>
            <pc:sldMk cId="3950282971" sldId="284"/>
            <ac:graphicFrameMk id="4" creationId="{A0C95C71-058C-2735-56C4-BCB1F1D4482C}"/>
          </ac:graphicFrameMkLst>
        </pc:graphicFrameChg>
        <pc:graphicFrameChg chg="add mod">
          <ac:chgData name="Aote Jin" userId="f199ffe5-bb99-4a1a-a527-009e22c60b7b" providerId="ADAL" clId="{566DD12C-7D4C-C14D-B5D4-D324055517C9}" dt="2024-03-26T05:59:01.589" v="2271"/>
          <ac:graphicFrameMkLst>
            <pc:docMk/>
            <pc:sldMk cId="3950282971" sldId="284"/>
            <ac:graphicFrameMk id="5" creationId="{291B8B91-8BFF-E2F1-EAC3-3793CA81F518}"/>
          </ac:graphicFrameMkLst>
        </pc:graphicFrameChg>
      </pc:sldChg>
      <pc:sldChg chg="modSp add mod">
        <pc:chgData name="Aote Jin" userId="f199ffe5-bb99-4a1a-a527-009e22c60b7b" providerId="ADAL" clId="{566DD12C-7D4C-C14D-B5D4-D324055517C9}" dt="2024-03-26T05:17:19.060" v="1410"/>
        <pc:sldMkLst>
          <pc:docMk/>
          <pc:sldMk cId="3078302467" sldId="285"/>
        </pc:sldMkLst>
        <pc:spChg chg="mod">
          <ac:chgData name="Aote Jin" userId="f199ffe5-bb99-4a1a-a527-009e22c60b7b" providerId="ADAL" clId="{566DD12C-7D4C-C14D-B5D4-D324055517C9}" dt="2024-03-26T03:44:24.482" v="1027" actId="20577"/>
          <ac:spMkLst>
            <pc:docMk/>
            <pc:sldMk cId="3078302467" sldId="285"/>
            <ac:spMk id="2" creationId="{0AD717E3-0FC4-AD0C-48BF-BFD7D392F720}"/>
          </ac:spMkLst>
        </pc:spChg>
        <pc:spChg chg="mod">
          <ac:chgData name="Aote Jin" userId="f199ffe5-bb99-4a1a-a527-009e22c60b7b" providerId="ADAL" clId="{566DD12C-7D4C-C14D-B5D4-D324055517C9}" dt="2024-03-26T05:17:00.634" v="1404" actId="20577"/>
          <ac:spMkLst>
            <pc:docMk/>
            <pc:sldMk cId="3078302467" sldId="285"/>
            <ac:spMk id="4" creationId="{450263B9-DA94-10D7-877C-503CC0238AF3}"/>
          </ac:spMkLst>
        </pc:spChg>
        <pc:spChg chg="mod">
          <ac:chgData name="Aote Jin" userId="f199ffe5-bb99-4a1a-a527-009e22c60b7b" providerId="ADAL" clId="{566DD12C-7D4C-C14D-B5D4-D324055517C9}" dt="2024-03-26T05:17:19.060" v="1410"/>
          <ac:spMkLst>
            <pc:docMk/>
            <pc:sldMk cId="3078302467" sldId="285"/>
            <ac:spMk id="5" creationId="{8AD7D183-FB24-8162-731B-3A0E7988F4EE}"/>
          </ac:spMkLst>
        </pc:spChg>
      </pc:sldChg>
      <pc:sldChg chg="modSp new mod">
        <pc:chgData name="Aote Jin" userId="f199ffe5-bb99-4a1a-a527-009e22c60b7b" providerId="ADAL" clId="{566DD12C-7D4C-C14D-B5D4-D324055517C9}" dt="2024-03-26T05:41:29.743" v="1801" actId="20577"/>
        <pc:sldMkLst>
          <pc:docMk/>
          <pc:sldMk cId="358361458" sldId="286"/>
        </pc:sldMkLst>
        <pc:spChg chg="mod">
          <ac:chgData name="Aote Jin" userId="f199ffe5-bb99-4a1a-a527-009e22c60b7b" providerId="ADAL" clId="{566DD12C-7D4C-C14D-B5D4-D324055517C9}" dt="2024-03-26T05:36:25.298" v="1546"/>
          <ac:spMkLst>
            <pc:docMk/>
            <pc:sldMk cId="358361458" sldId="286"/>
            <ac:spMk id="2" creationId="{A623263B-133F-0B25-117E-3A84E36C0549}"/>
          </ac:spMkLst>
        </pc:spChg>
        <pc:spChg chg="mod">
          <ac:chgData name="Aote Jin" userId="f199ffe5-bb99-4a1a-a527-009e22c60b7b" providerId="ADAL" clId="{566DD12C-7D4C-C14D-B5D4-D324055517C9}" dt="2024-03-26T05:41:15.415" v="1767" actId="27636"/>
          <ac:spMkLst>
            <pc:docMk/>
            <pc:sldMk cId="358361458" sldId="286"/>
            <ac:spMk id="3" creationId="{4AA8A6AE-410C-25B7-4259-AACF78C20A9D}"/>
          </ac:spMkLst>
        </pc:spChg>
        <pc:spChg chg="mod">
          <ac:chgData name="Aote Jin" userId="f199ffe5-bb99-4a1a-a527-009e22c60b7b" providerId="ADAL" clId="{566DD12C-7D4C-C14D-B5D4-D324055517C9}" dt="2024-03-26T05:41:29.743" v="1801" actId="20577"/>
          <ac:spMkLst>
            <pc:docMk/>
            <pc:sldMk cId="358361458" sldId="286"/>
            <ac:spMk id="4" creationId="{70DEBB67-09BF-7B53-9020-6E2D0CEB7450}"/>
          </ac:spMkLst>
        </pc:spChg>
      </pc:sldChg>
      <pc:sldChg chg="modSp add mod">
        <pc:chgData name="Aote Jin" userId="f199ffe5-bb99-4a1a-a527-009e22c60b7b" providerId="ADAL" clId="{566DD12C-7D4C-C14D-B5D4-D324055517C9}" dt="2024-03-26T05:15:06.349" v="1357" actId="313"/>
        <pc:sldMkLst>
          <pc:docMk/>
          <pc:sldMk cId="46448345" sldId="287"/>
        </pc:sldMkLst>
        <pc:spChg chg="mod">
          <ac:chgData name="Aote Jin" userId="f199ffe5-bb99-4a1a-a527-009e22c60b7b" providerId="ADAL" clId="{566DD12C-7D4C-C14D-B5D4-D324055517C9}" dt="2024-03-26T05:15:06.349" v="1357" actId="313"/>
          <ac:spMkLst>
            <pc:docMk/>
            <pc:sldMk cId="46448345" sldId="287"/>
            <ac:spMk id="4" creationId="{450263B9-DA94-10D7-877C-503CC0238AF3}"/>
          </ac:spMkLst>
        </pc:spChg>
        <pc:spChg chg="mod">
          <ac:chgData name="Aote Jin" userId="f199ffe5-bb99-4a1a-a527-009e22c60b7b" providerId="ADAL" clId="{566DD12C-7D4C-C14D-B5D4-D324055517C9}" dt="2024-03-26T05:14:12.349" v="1298"/>
          <ac:spMkLst>
            <pc:docMk/>
            <pc:sldMk cId="46448345" sldId="287"/>
            <ac:spMk id="5" creationId="{8AD7D183-FB24-8162-731B-3A0E7988F4EE}"/>
          </ac:spMkLst>
        </pc:spChg>
      </pc:sldChg>
      <pc:sldChg chg="add">
        <pc:chgData name="Aote Jin" userId="f199ffe5-bb99-4a1a-a527-009e22c60b7b" providerId="ADAL" clId="{566DD12C-7D4C-C14D-B5D4-D324055517C9}" dt="2024-03-26T05:15:17.033" v="1358"/>
        <pc:sldMkLst>
          <pc:docMk/>
          <pc:sldMk cId="778181334" sldId="288"/>
        </pc:sldMkLst>
      </pc:sldChg>
      <pc:sldChg chg="add">
        <pc:chgData name="Aote Jin" userId="f199ffe5-bb99-4a1a-a527-009e22c60b7b" providerId="ADAL" clId="{566DD12C-7D4C-C14D-B5D4-D324055517C9}" dt="2024-03-26T05:15:17.033" v="1358"/>
        <pc:sldMkLst>
          <pc:docMk/>
          <pc:sldMk cId="1124482275" sldId="289"/>
        </pc:sldMkLst>
      </pc:sldChg>
      <pc:sldChg chg="addSp delSp modSp new mod">
        <pc:chgData name="Aote Jin" userId="f199ffe5-bb99-4a1a-a527-009e22c60b7b" providerId="ADAL" clId="{566DD12C-7D4C-C14D-B5D4-D324055517C9}" dt="2024-03-26T05:35:16.454" v="1512" actId="1076"/>
        <pc:sldMkLst>
          <pc:docMk/>
          <pc:sldMk cId="927723511" sldId="290"/>
        </pc:sldMkLst>
        <pc:spChg chg="mod">
          <ac:chgData name="Aote Jin" userId="f199ffe5-bb99-4a1a-a527-009e22c60b7b" providerId="ADAL" clId="{566DD12C-7D4C-C14D-B5D4-D324055517C9}" dt="2024-03-26T05:20:47.348" v="1503" actId="20577"/>
          <ac:spMkLst>
            <pc:docMk/>
            <pc:sldMk cId="927723511" sldId="290"/>
            <ac:spMk id="2" creationId="{02AF126C-688F-F635-5A12-7F37C6E23AEF}"/>
          </ac:spMkLst>
        </pc:spChg>
        <pc:spChg chg="del">
          <ac:chgData name="Aote Jin" userId="f199ffe5-bb99-4a1a-a527-009e22c60b7b" providerId="ADAL" clId="{566DD12C-7D4C-C14D-B5D4-D324055517C9}" dt="2024-03-26T05:20:52.975" v="1504"/>
          <ac:spMkLst>
            <pc:docMk/>
            <pc:sldMk cId="927723511" sldId="290"/>
            <ac:spMk id="3" creationId="{D2A4CD76-1CE2-F9E6-2717-05D621C8675F}"/>
          </ac:spMkLst>
        </pc:spChg>
        <pc:spChg chg="add del mod">
          <ac:chgData name="Aote Jin" userId="f199ffe5-bb99-4a1a-a527-009e22c60b7b" providerId="ADAL" clId="{566DD12C-7D4C-C14D-B5D4-D324055517C9}" dt="2024-03-26T05:35:12.529" v="1508"/>
          <ac:spMkLst>
            <pc:docMk/>
            <pc:sldMk cId="927723511" sldId="290"/>
            <ac:spMk id="6" creationId="{BE5ABF23-50E0-81FC-BA3F-4088B1D8341D}"/>
          </ac:spMkLst>
        </pc:spChg>
        <pc:graphicFrameChg chg="add del mod">
          <ac:chgData name="Aote Jin" userId="f199ffe5-bb99-4a1a-a527-009e22c60b7b" providerId="ADAL" clId="{566DD12C-7D4C-C14D-B5D4-D324055517C9}" dt="2024-03-26T05:20:58.914" v="1505" actId="478"/>
          <ac:graphicFrameMkLst>
            <pc:docMk/>
            <pc:sldMk cId="927723511" sldId="290"/>
            <ac:graphicFrameMk id="4" creationId="{7145010A-93A6-3DF2-8E59-BC308E3521E8}"/>
          </ac:graphicFrameMkLst>
        </pc:graphicFrameChg>
        <pc:graphicFrameChg chg="add mod">
          <ac:chgData name="Aote Jin" userId="f199ffe5-bb99-4a1a-a527-009e22c60b7b" providerId="ADAL" clId="{566DD12C-7D4C-C14D-B5D4-D324055517C9}" dt="2024-03-26T05:21:04.427" v="1507"/>
          <ac:graphicFrameMkLst>
            <pc:docMk/>
            <pc:sldMk cId="927723511" sldId="290"/>
            <ac:graphicFrameMk id="7" creationId="{7F21333F-AF86-8EA9-1C8B-91710CA2C140}"/>
          </ac:graphicFrameMkLst>
        </pc:graphicFrameChg>
        <pc:picChg chg="add mod">
          <ac:chgData name="Aote Jin" userId="f199ffe5-bb99-4a1a-a527-009e22c60b7b" providerId="ADAL" clId="{566DD12C-7D4C-C14D-B5D4-D324055517C9}" dt="2024-03-26T05:35:16.454" v="1512" actId="1076"/>
          <ac:picMkLst>
            <pc:docMk/>
            <pc:sldMk cId="927723511" sldId="290"/>
            <ac:picMk id="9" creationId="{FCD0616F-F496-08DA-EFC9-9EF3F3C60688}"/>
          </ac:picMkLst>
        </pc:picChg>
      </pc:sldChg>
      <pc:sldChg chg="modSp add mod modNotesTx">
        <pc:chgData name="Aote Jin" userId="f199ffe5-bb99-4a1a-a527-009e22c60b7b" providerId="ADAL" clId="{566DD12C-7D4C-C14D-B5D4-D324055517C9}" dt="2024-03-26T16:09:35.293" v="2653" actId="20577"/>
        <pc:sldMkLst>
          <pc:docMk/>
          <pc:sldMk cId="1812069578" sldId="291"/>
        </pc:sldMkLst>
        <pc:spChg chg="mod">
          <ac:chgData name="Aote Jin" userId="f199ffe5-bb99-4a1a-a527-009e22c60b7b" providerId="ADAL" clId="{566DD12C-7D4C-C14D-B5D4-D324055517C9}" dt="2024-03-26T05:43:35.185" v="1830" actId="20577"/>
          <ac:spMkLst>
            <pc:docMk/>
            <pc:sldMk cId="1812069578" sldId="291"/>
            <ac:spMk id="2" creationId="{A96764B3-60F3-0EC6-EA26-0ABA8AB14358}"/>
          </ac:spMkLst>
        </pc:spChg>
      </pc:sldChg>
      <pc:sldChg chg="add del">
        <pc:chgData name="Aote Jin" userId="f199ffe5-bb99-4a1a-a527-009e22c60b7b" providerId="ADAL" clId="{566DD12C-7D4C-C14D-B5D4-D324055517C9}" dt="2024-03-26T05:38:12.538" v="1685" actId="2696"/>
        <pc:sldMkLst>
          <pc:docMk/>
          <pc:sldMk cId="4191030714" sldId="291"/>
        </pc:sldMkLst>
      </pc:sldChg>
      <pc:sldChg chg="modSp add del mod">
        <pc:chgData name="Aote Jin" userId="f199ffe5-bb99-4a1a-a527-009e22c60b7b" providerId="ADAL" clId="{566DD12C-7D4C-C14D-B5D4-D324055517C9}" dt="2024-03-26T16:09:37.488" v="2654" actId="2696"/>
        <pc:sldMkLst>
          <pc:docMk/>
          <pc:sldMk cId="3881013834" sldId="292"/>
        </pc:sldMkLst>
        <pc:spChg chg="mod">
          <ac:chgData name="Aote Jin" userId="f199ffe5-bb99-4a1a-a527-009e22c60b7b" providerId="ADAL" clId="{566DD12C-7D4C-C14D-B5D4-D324055517C9}" dt="2024-03-26T05:47:05.025" v="1878" actId="20577"/>
          <ac:spMkLst>
            <pc:docMk/>
            <pc:sldMk cId="3881013834" sldId="292"/>
            <ac:spMk id="2" creationId="{A96764B3-60F3-0EC6-EA26-0ABA8AB14358}"/>
          </ac:spMkLst>
        </pc:spChg>
      </pc:sldChg>
      <pc:sldChg chg="modSp new del mod">
        <pc:chgData name="Aote Jin" userId="f199ffe5-bb99-4a1a-a527-009e22c60b7b" providerId="ADAL" clId="{566DD12C-7D4C-C14D-B5D4-D324055517C9}" dt="2024-03-26T16:09:38.314" v="2655" actId="2696"/>
        <pc:sldMkLst>
          <pc:docMk/>
          <pc:sldMk cId="3455981654" sldId="293"/>
        </pc:sldMkLst>
        <pc:spChg chg="mod">
          <ac:chgData name="Aote Jin" userId="f199ffe5-bb99-4a1a-a527-009e22c60b7b" providerId="ADAL" clId="{566DD12C-7D4C-C14D-B5D4-D324055517C9}" dt="2024-03-26T14:05:29" v="2521" actId="404"/>
          <ac:spMkLst>
            <pc:docMk/>
            <pc:sldMk cId="3455981654" sldId="293"/>
            <ac:spMk id="2" creationId="{20B7FBFF-8E5A-2271-E26F-A5BD17E22BA3}"/>
          </ac:spMkLst>
        </pc:spChg>
        <pc:spChg chg="mod">
          <ac:chgData name="Aote Jin" userId="f199ffe5-bb99-4a1a-a527-009e22c60b7b" providerId="ADAL" clId="{566DD12C-7D4C-C14D-B5D4-D324055517C9}" dt="2024-03-26T14:07:38.565" v="2651" actId="20577"/>
          <ac:spMkLst>
            <pc:docMk/>
            <pc:sldMk cId="3455981654" sldId="293"/>
            <ac:spMk id="3" creationId="{C05DD736-F83E-A2CC-B663-CACE50919F91}"/>
          </ac:spMkLst>
        </pc:spChg>
      </pc:sldChg>
    </pc:docChg>
  </pc:docChgLst>
  <pc:docChgLst>
    <pc:chgData name="Aote Jin" userId="S::aotej@nvidia.com::f199ffe5-bb99-4a1a-a527-009e22c60b7b" providerId="AD" clId="Web-{6FF63EC0-471B-4DE1-9132-F639ECD1C35A}"/>
    <pc:docChg chg="modSld">
      <pc:chgData name="Aote Jin" userId="S::aotej@nvidia.com::f199ffe5-bb99-4a1a-a527-009e22c60b7b" providerId="AD" clId="Web-{6FF63EC0-471B-4DE1-9132-F639ECD1C35A}" dt="2024-03-12T11:43:22.044" v="68" actId="20577"/>
      <pc:docMkLst>
        <pc:docMk/>
      </pc:docMkLst>
      <pc:sldChg chg="addSp modSp">
        <pc:chgData name="Aote Jin" userId="S::aotej@nvidia.com::f199ffe5-bb99-4a1a-a527-009e22c60b7b" providerId="AD" clId="Web-{6FF63EC0-471B-4DE1-9132-F639ECD1C35A}" dt="2024-03-12T11:40:48.369" v="65" actId="14100"/>
        <pc:sldMkLst>
          <pc:docMk/>
          <pc:sldMk cId="2727215991" sldId="259"/>
        </pc:sldMkLst>
        <pc:spChg chg="add mod">
          <ac:chgData name="Aote Jin" userId="S::aotej@nvidia.com::f199ffe5-bb99-4a1a-a527-009e22c60b7b" providerId="AD" clId="Web-{6FF63EC0-471B-4DE1-9132-F639ECD1C35A}" dt="2024-03-12T11:40:48.369" v="65" actId="14100"/>
          <ac:spMkLst>
            <pc:docMk/>
            <pc:sldMk cId="2727215991" sldId="259"/>
            <ac:spMk id="4" creationId="{9A98B37F-6735-F135-33ED-95ACCB227DBF}"/>
          </ac:spMkLst>
        </pc:spChg>
        <pc:graphicFrameChg chg="mod modGraphic">
          <ac:chgData name="Aote Jin" userId="S::aotej@nvidia.com::f199ffe5-bb99-4a1a-a527-009e22c60b7b" providerId="AD" clId="Web-{6FF63EC0-471B-4DE1-9132-F639ECD1C35A}" dt="2024-03-12T11:39:55.305" v="5"/>
          <ac:graphicFrameMkLst>
            <pc:docMk/>
            <pc:sldMk cId="2727215991" sldId="259"/>
            <ac:graphicFrameMk id="5" creationId="{A01B990E-75C4-C334-8254-B76AEA9CDF8B}"/>
          </ac:graphicFrameMkLst>
        </pc:graphicFrameChg>
      </pc:sldChg>
      <pc:sldChg chg="modSp">
        <pc:chgData name="Aote Jin" userId="S::aotej@nvidia.com::f199ffe5-bb99-4a1a-a527-009e22c60b7b" providerId="AD" clId="Web-{6FF63EC0-471B-4DE1-9132-F639ECD1C35A}" dt="2024-03-12T11:43:22.044" v="68" actId="20577"/>
        <pc:sldMkLst>
          <pc:docMk/>
          <pc:sldMk cId="3458250319" sldId="272"/>
        </pc:sldMkLst>
        <pc:spChg chg="mod">
          <ac:chgData name="Aote Jin" userId="S::aotej@nvidia.com::f199ffe5-bb99-4a1a-a527-009e22c60b7b" providerId="AD" clId="Web-{6FF63EC0-471B-4DE1-9132-F639ECD1C35A}" dt="2024-03-12T11:43:22.044" v="68" actId="20577"/>
          <ac:spMkLst>
            <pc:docMk/>
            <pc:sldMk cId="3458250319" sldId="272"/>
            <ac:spMk id="2" creationId="{31501C39-DDA6-CB60-421D-6BBE51642537}"/>
          </ac:spMkLst>
        </pc:spChg>
        <pc:spChg chg="mod">
          <ac:chgData name="Aote Jin" userId="S::aotej@nvidia.com::f199ffe5-bb99-4a1a-a527-009e22c60b7b" providerId="AD" clId="Web-{6FF63EC0-471B-4DE1-9132-F639ECD1C35A}" dt="2024-03-12T11:41:22.791" v="66" actId="20577"/>
          <ac:spMkLst>
            <pc:docMk/>
            <pc:sldMk cId="3458250319" sldId="272"/>
            <ac:spMk id="3" creationId="{79ED52AB-DFDA-8370-0DFA-2FD103CF346A}"/>
          </ac:spMkLst>
        </pc:spChg>
        <pc:graphicFrameChg chg="mod">
          <ac:chgData name="Aote Jin" userId="S::aotej@nvidia.com::f199ffe5-bb99-4a1a-a527-009e22c60b7b" providerId="AD" clId="Web-{6FF63EC0-471B-4DE1-9132-F639ECD1C35A}" dt="2024-03-12T11:41:33.713" v="67" actId="1076"/>
          <ac:graphicFrameMkLst>
            <pc:docMk/>
            <pc:sldMk cId="3458250319" sldId="272"/>
            <ac:graphicFrameMk id="8" creationId="{F6DD026C-4C68-5B26-F985-994212FF9B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B585-012A-C94F-9B97-ACDF6BB23270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FA82-4422-FA42-AD2A-A447CB42548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13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Zedsec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00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52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Link to github issue?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FA82-4422-FA42-AD2A-A447CB42548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193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5B86-D531-85F0-B65C-29AF3004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A77F-1F47-CBBF-477C-717600D7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A649-85C2-559B-07A0-9B57D0FE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3CDD-1079-ACA4-0DCD-0C8A337D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710B-FABB-4311-C637-9BEC26E9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07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497-F88E-3D37-7484-770E661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F24A-AB22-0DC7-E220-6CE2FD20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D2DB-2150-F6A0-C1EC-C1C34FAF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7BE1-4EEF-A569-EA14-FC2A19EF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6CBA-3772-CD05-9E81-6031126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1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CA8F-3869-7AEC-DF47-D7FC48E8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BCDC2-387A-C7E2-67AC-5F349276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6C17-CE6D-E081-4860-F55BE06D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4928-6C5F-FB70-E857-82D49AC3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BA0-C766-4751-04C4-37E2A4E1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4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E7C-5699-0441-4555-20D7D6C3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6AA4-7FA0-85BE-4554-3E6E7E0B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6F62-B5A7-540A-AC9D-5895D9A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A0CE-383B-0371-E312-5CA894C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D9B5-0244-2CAE-3C6E-2919735F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88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85FB-485C-D7B9-8DF5-79F378F0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0C4E-CEC2-E36B-A0E6-BE895559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9AF0-E8DC-6905-1F97-3C64E26E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800-F142-F507-730B-287A9644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49BB-FF1F-9D1D-FAD9-09D56CF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5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0E2-1B5F-9E1E-5660-39F5E5AC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2059-AD55-2C5D-62BB-52CBB887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5414-5710-2333-1B11-DE110156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DDEB-A7EF-3F77-6653-1F6F6E6D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B34C4-5B67-CC6F-9A0C-B183D70E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B166-0EE0-0A3E-1D5A-7FAB5EA9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61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88C-556F-7C9D-66B3-C4362DE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BA67-C923-40CB-B969-85C10B9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FB8D2-219A-E6CB-9228-68982B19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E4CF-FDDF-1FF4-4A89-98991AEE6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BCE80-A0F2-DD25-B5DB-33455E31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8E82-0FC8-8C2A-C52E-BC6AC37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4E16F-F328-C377-1D69-7950505A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FD60E-EBF4-6691-3648-272DCF14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17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BFDF-7D1B-66AD-65AA-4DDB3310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1DC77-EF17-00E7-4BCA-F99FC721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4AA78-DC33-4C0F-975C-6126018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6846E-4CC0-FD31-0F11-B65F75E4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54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6174F-CD31-BA50-326C-648251A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5119-E7D2-1B8B-B7EC-ADBC14D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FFCD-F2FD-CB7A-7F57-0F899CF6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25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69D-B699-3883-F0E3-48A377F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CD1-54A5-3907-B567-9C658024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48B8C-A334-E3AD-9E1B-98254D19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FDB0-0FF6-D04B-7875-91102EBD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B40C-C771-00B9-0394-7BB469D5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EBBD-50CF-7794-8A15-1532DD3E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8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187-EE08-F9B8-7593-745E13D7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EF1C-33F8-9677-2299-FBE7186B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BDAA5-7434-7DB6-C8B6-538AC7DEF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3394-86AA-5463-AA65-6A6BEF8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5054-0398-70B0-5DA3-1FA7472C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9F56-FD3E-EF26-F55E-2BFFAE53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78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D1E4E-C561-3E21-FE37-DC2BC98F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F143-10EF-3AD8-7EB8-D7CD827D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D1B6-CD86-F4B8-04EC-AEA32033E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A9CCD-3B63-704B-82BA-340382880763}" type="datetimeFigureOut">
              <a:rPr lang="en-CN" smtClean="0"/>
              <a:t>04/09/2024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E61D-4724-970C-270D-D1EB0ED24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043D-1E73-565B-EAB4-43CCAA0A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FF51-CB39-6242-BF53-BF15ED8C333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987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-non-isa/riscv-external-debug-security/issues/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Recent</a:t>
            </a:r>
            <a:r>
              <a:rPr lang="zh-CN" altLang="en-US"/>
              <a:t> </a:t>
            </a:r>
            <a:r>
              <a:rPr lang="en-US" altLang="zh-CN"/>
              <a:t>changes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32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2C18-AC1C-7942-A75F-77310B1C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Control</a:t>
            </a:r>
            <a:endParaRPr lang="en-C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FF1CD3-5A1F-7041-A8C8-067E1FA634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73318" y="1825295"/>
          <a:ext cx="8022021" cy="256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93">
                  <a:extLst>
                    <a:ext uri="{9D8B030D-6E8A-4147-A177-3AD203B41FA5}">
                      <a16:colId xmlns:a16="http://schemas.microsoft.com/office/drawing/2014/main" val="4088676155"/>
                    </a:ext>
                  </a:extLst>
                </a:gridCol>
                <a:gridCol w="2930338">
                  <a:extLst>
                    <a:ext uri="{9D8B030D-6E8A-4147-A177-3AD203B41FA5}">
                      <a16:colId xmlns:a16="http://schemas.microsoft.com/office/drawing/2014/main" val="1281948641"/>
                    </a:ext>
                  </a:extLst>
                </a:gridCol>
                <a:gridCol w="3284390">
                  <a:extLst>
                    <a:ext uri="{9D8B030D-6E8A-4147-A177-3AD203B41FA5}">
                      <a16:colId xmlns:a16="http://schemas.microsoft.com/office/drawing/2014/main" val="1688353561"/>
                    </a:ext>
                  </a:extLst>
                </a:gridCol>
              </a:tblGrid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mdbgen</a:t>
                      </a:r>
                      <a:endParaRPr lang="en-CN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sdbgen</a:t>
                      </a:r>
                      <a:endParaRPr lang="en-CN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Debug-able Priv. Mode*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10988"/>
                  </a:ext>
                </a:extLst>
              </a:tr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69459"/>
                  </a:ext>
                </a:extLst>
              </a:tr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All except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74134"/>
                  </a:ext>
                </a:extLst>
              </a:tr>
              <a:tr h="642007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67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E25C3A-E2E0-DB60-F1D8-A9863702A514}"/>
              </a:ext>
            </a:extLst>
          </p:cNvPr>
          <p:cNvSpPr txBox="1"/>
          <p:nvPr/>
        </p:nvSpPr>
        <p:spPr>
          <a:xfrm>
            <a:off x="1410182" y="5320941"/>
            <a:ext cx="8958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*means the privilege modes that could enter Debug Mode and serve abstract commands</a:t>
            </a:r>
          </a:p>
        </p:txBody>
      </p:sp>
    </p:spTree>
    <p:extLst>
      <p:ext uri="{BB962C8B-B14F-4D97-AF65-F5344CB8AC3E}">
        <p14:creationId xmlns:p14="http://schemas.microsoft.com/office/powerpoint/2010/main" val="397136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77AD-802D-1EBB-28F5-C590887D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privilege trace control</a:t>
            </a:r>
            <a:r>
              <a:rPr lang="en-C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8498-512C-24BB-621D-5F18E047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Machine Mode Trace Control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ea typeface="+mn-lt"/>
                <a:cs typeface="+mn-lt"/>
              </a:rPr>
              <a:t>Input port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mtrcen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b="0" i="0">
                <a:solidFill>
                  <a:srgbClr val="000000"/>
                </a:solidFill>
                <a:effectLst/>
                <a:ea typeface="+mn-lt"/>
                <a:cs typeface="+mn-lt"/>
              </a:rPr>
              <a:t>for each hart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b="0" i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>
              <a:solidFill>
                <a:srgbClr val="0D0D0D"/>
              </a:solidFill>
              <a:latin typeface="Söhne"/>
            </a:endParaRPr>
          </a:p>
          <a:p>
            <a:r>
              <a:rPr lang="en-US"/>
              <a:t>Submachine Mode Trace Control</a:t>
            </a:r>
          </a:p>
          <a:p>
            <a:pPr lvl="1"/>
            <a:r>
              <a:rPr lang="en-US"/>
              <a:t>Per-hart field </a:t>
            </a:r>
            <a:r>
              <a:rPr lang="en-US" altLang="zh-CN" err="1"/>
              <a:t>sdetrcalw</a:t>
            </a:r>
            <a:r>
              <a:rPr lang="en-US"/>
              <a:t> inside M-mode CSR </a:t>
            </a:r>
            <a:r>
              <a:rPr lang="en-US" altLang="zh-CN" err="1"/>
              <a:t>msdcfg</a:t>
            </a:r>
            <a:endParaRPr lang="en-US"/>
          </a:p>
        </p:txBody>
      </p:sp>
      <p:pic>
        <p:nvPicPr>
          <p:cNvPr id="5" name="Picture 4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B8C4B284-F06C-B488-3497-5C9A55DA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0" y="4001294"/>
            <a:ext cx="7824537" cy="23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control</a:t>
            </a:r>
            <a:r>
              <a:rPr lang="en-C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B990E-75C4-C334-8254-B76AEA9CDF8B}"/>
              </a:ext>
            </a:extLst>
          </p:cNvPr>
          <p:cNvGraphicFramePr>
            <a:graphicFrameLocks noGrp="1"/>
          </p:cNvGraphicFramePr>
          <p:nvPr/>
        </p:nvGraphicFramePr>
        <p:xfrm>
          <a:off x="1651788" y="2347527"/>
          <a:ext cx="9138393" cy="310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62">
                  <a:extLst>
                    <a:ext uri="{9D8B030D-6E8A-4147-A177-3AD203B41FA5}">
                      <a16:colId xmlns:a16="http://schemas.microsoft.com/office/drawing/2014/main" val="766843259"/>
                    </a:ext>
                  </a:extLst>
                </a:gridCol>
                <a:gridCol w="2973664">
                  <a:extLst>
                    <a:ext uri="{9D8B030D-6E8A-4147-A177-3AD203B41FA5}">
                      <a16:colId xmlns:a16="http://schemas.microsoft.com/office/drawing/2014/main" val="2659145880"/>
                    </a:ext>
                  </a:extLst>
                </a:gridCol>
                <a:gridCol w="2618267">
                  <a:extLst>
                    <a:ext uri="{9D8B030D-6E8A-4147-A177-3AD203B41FA5}">
                      <a16:colId xmlns:a16="http://schemas.microsoft.com/office/drawing/2014/main" val="2285531940"/>
                    </a:ext>
                  </a:extLst>
                </a:gridCol>
              </a:tblGrid>
              <a:tr h="702336">
                <a:tc>
                  <a:txBody>
                    <a:bodyPr/>
                    <a:lstStyle/>
                    <a:p>
                      <a:r>
                        <a:rPr lang="en-US" sz="1800"/>
                        <a:t>m</a:t>
                      </a:r>
                      <a:r>
                        <a:rPr lang="en-CN" sz="1800"/>
                        <a:t>trcen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strcen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Trace-able Priv. Mode</a:t>
                      </a:r>
                      <a:endParaRPr lang="en-C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64446"/>
                  </a:ext>
                </a:extLst>
              </a:tr>
              <a:tr h="877921">
                <a:tc>
                  <a:txBody>
                    <a:bodyPr/>
                    <a:lstStyle/>
                    <a:p>
                      <a:r>
                        <a:rPr lang="en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85351"/>
                  </a:ext>
                </a:extLst>
              </a:tr>
              <a:tr h="757784">
                <a:tc>
                  <a:txBody>
                    <a:bodyPr/>
                    <a:lstStyle/>
                    <a:p>
                      <a:r>
                        <a:rPr lang="en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All except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3031"/>
                  </a:ext>
                </a:extLst>
              </a:tr>
              <a:tr h="767025">
                <a:tc>
                  <a:txBody>
                    <a:bodyPr/>
                    <a:lstStyle/>
                    <a:p>
                      <a:r>
                        <a:rPr lang="en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6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control</a:t>
            </a:r>
            <a:r>
              <a:rPr lang="zh-CN" altLang="en-US"/>
              <a:t> </a:t>
            </a:r>
            <a:r>
              <a:rPr lang="en-US" altLang="zh-CN"/>
              <a:t>signals</a:t>
            </a:r>
            <a:r>
              <a:rPr lang="en-C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new</a:t>
            </a:r>
            <a:r>
              <a:rPr lang="zh-CN" altLang="en-US"/>
              <a:t> </a:t>
            </a:r>
            <a:r>
              <a:rPr lang="en-US" altLang="zh-CN"/>
              <a:t>signal</a:t>
            </a:r>
            <a:r>
              <a:rPr lang="zh-CN" altLang="en-US"/>
              <a:t> </a:t>
            </a:r>
            <a:r>
              <a:rPr lang="en-US" altLang="zh-CN" err="1"/>
              <a:t>sec_check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bundle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vector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halted</a:t>
            </a:r>
            <a:r>
              <a:rPr lang="zh-CN" altLang="en-US"/>
              <a:t> </a:t>
            </a:r>
            <a:r>
              <a:rPr lang="en-US" altLang="zh-CN"/>
              <a:t>signal</a:t>
            </a:r>
            <a:endParaRPr lang="en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B990E-75C4-C334-8254-B76AEA9C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72856"/>
              </p:ext>
            </p:extLst>
          </p:nvPr>
        </p:nvGraphicFramePr>
        <p:xfrm>
          <a:off x="1627095" y="2602676"/>
          <a:ext cx="8473325" cy="370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360">
                  <a:extLst>
                    <a:ext uri="{9D8B030D-6E8A-4147-A177-3AD203B41FA5}">
                      <a16:colId xmlns:a16="http://schemas.microsoft.com/office/drawing/2014/main" val="766843259"/>
                    </a:ext>
                  </a:extLst>
                </a:gridCol>
                <a:gridCol w="2757249">
                  <a:extLst>
                    <a:ext uri="{9D8B030D-6E8A-4147-A177-3AD203B41FA5}">
                      <a16:colId xmlns:a16="http://schemas.microsoft.com/office/drawing/2014/main" val="2659145880"/>
                    </a:ext>
                  </a:extLst>
                </a:gridCol>
                <a:gridCol w="2427716">
                  <a:extLst>
                    <a:ext uri="{9D8B030D-6E8A-4147-A177-3AD203B41FA5}">
                      <a16:colId xmlns:a16="http://schemas.microsoft.com/office/drawing/2014/main" val="2285531940"/>
                    </a:ext>
                  </a:extLst>
                </a:gridCol>
              </a:tblGrid>
              <a:tr h="6744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</a:t>
                      </a:r>
                      <a:r>
                        <a:rPr lang="en-US" altLang="zh-CN" err="1">
                          <a:effectLst/>
                        </a:rPr>
                        <a:t>sec_check</a:t>
                      </a:r>
                      <a:r>
                        <a:rPr lang="en-US">
                          <a:effectLst/>
                        </a:rPr>
                        <a:t>, halted]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Tracing?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Disable reason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49464446"/>
                  </a:ext>
                </a:extLst>
              </a:tr>
              <a:tr h="843006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8985351"/>
                  </a:ext>
                </a:extLst>
              </a:tr>
              <a:tr h="727647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entering Debug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0943031"/>
                  </a:ext>
                </a:extLst>
              </a:tr>
              <a:tr h="727647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due to security rules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6225045"/>
                  </a:ext>
                </a:extLst>
              </a:tr>
              <a:tr h="736520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reserved for future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7690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8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CSR accessibility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37E497-29C1-D297-3B1F-4E17A1FD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CA181E-9302-024A-B085-CB4739B275E5}"/>
              </a:ext>
            </a:extLst>
          </p:cNvPr>
          <p:cNvGraphicFramePr>
            <a:graphicFrameLocks noGrp="1"/>
          </p:cNvGraphicFramePr>
          <p:nvPr/>
        </p:nvGraphicFramePr>
        <p:xfrm>
          <a:off x="965838" y="2469515"/>
          <a:ext cx="10260324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6410">
                  <a:extLst>
                    <a:ext uri="{9D8B030D-6E8A-4147-A177-3AD203B41FA5}">
                      <a16:colId xmlns:a16="http://schemas.microsoft.com/office/drawing/2014/main" val="13802711"/>
                    </a:ext>
                  </a:extLst>
                </a:gridCol>
                <a:gridCol w="3643806">
                  <a:extLst>
                    <a:ext uri="{9D8B030D-6E8A-4147-A177-3AD203B41FA5}">
                      <a16:colId xmlns:a16="http://schemas.microsoft.com/office/drawing/2014/main" val="668385194"/>
                    </a:ext>
                  </a:extLst>
                </a:gridCol>
                <a:gridCol w="3420108">
                  <a:extLst>
                    <a:ext uri="{9D8B030D-6E8A-4147-A177-3AD203B41FA5}">
                      <a16:colId xmlns:a16="http://schemas.microsoft.com/office/drawing/2014/main" val="2728866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W/O </a:t>
                      </a:r>
                      <a:r>
                        <a:rPr lang="en-US" b="1" err="1">
                          <a:effectLst/>
                        </a:rPr>
                        <a:t>Zedsec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W/ </a:t>
                      </a:r>
                      <a:r>
                        <a:rPr lang="en-US" b="1" err="1">
                          <a:effectLst/>
                        </a:rPr>
                        <a:t>Zedsec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0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err="1">
                          <a:effectLst/>
                        </a:rPr>
                        <a:t>tselect</a:t>
                      </a:r>
                      <a:r>
                        <a:rPr lang="en-US" b="0">
                          <a:effectLst/>
                        </a:rPr>
                        <a:t>(0x7a0)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6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tdata1(0x7a1)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9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tdata2(0x7a2)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9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tdata3(0x7a3)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err="1">
                          <a:effectLst/>
                        </a:rPr>
                        <a:t>tinfo</a:t>
                      </a:r>
                      <a:r>
                        <a:rPr lang="en-US" b="0">
                          <a:effectLst/>
                        </a:rPr>
                        <a:t>(0x7a4)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Always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5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tcontrol</a:t>
                      </a:r>
                      <a:r>
                        <a:rPr lang="en-US" b="0">
                          <a:effectLst/>
                        </a:rPr>
                        <a:t>(0x7a5)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scontext</a:t>
                      </a:r>
                      <a:r>
                        <a:rPr lang="en-US" b="0">
                          <a:effectLst/>
                        </a:rPr>
                        <a:t>(0x5a8)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Debugger Priv. Mode &gt;= 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239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hcontext</a:t>
                      </a:r>
                      <a:r>
                        <a:rPr lang="en-US" b="0">
                          <a:effectLst/>
                        </a:rPr>
                        <a:t>(0x6a8)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&gt;= 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1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mcontext</a:t>
                      </a:r>
                      <a:r>
                        <a:rPr lang="en-US" b="0">
                          <a:effectLst/>
                        </a:rPr>
                        <a:t>(0x7a8)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8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err="1">
                          <a:effectLst/>
                        </a:rPr>
                        <a:t>mscontext</a:t>
                      </a:r>
                      <a:r>
                        <a:rPr lang="en-US" b="0">
                          <a:effectLst/>
                        </a:rPr>
                        <a:t>(0x7aa)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effectLst/>
                          <a:latin typeface="inherit"/>
                        </a:rPr>
                        <a:t>Debugger Priv. Mode =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1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16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Tdata1 fields accessibility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37E497-29C1-D297-3B1F-4E17A1FD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0789F3-8B70-6916-40D8-A859684EC7C0}"/>
              </a:ext>
            </a:extLst>
          </p:cNvPr>
          <p:cNvGraphicFramePr>
            <a:graphicFrameLocks noGrp="1"/>
          </p:cNvGraphicFramePr>
          <p:nvPr/>
        </p:nvGraphicFramePr>
        <p:xfrm>
          <a:off x="2053828" y="2721134"/>
          <a:ext cx="8084344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42172">
                  <a:extLst>
                    <a:ext uri="{9D8B030D-6E8A-4147-A177-3AD203B41FA5}">
                      <a16:colId xmlns:a16="http://schemas.microsoft.com/office/drawing/2014/main" val="1829590349"/>
                    </a:ext>
                  </a:extLst>
                </a:gridCol>
                <a:gridCol w="4042172">
                  <a:extLst>
                    <a:ext uri="{9D8B030D-6E8A-4147-A177-3AD203B41FA5}">
                      <a16:colId xmlns:a16="http://schemas.microsoft.com/office/drawing/2014/main" val="1486677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</a:rPr>
                        <a:t>Accessible Debugger privilege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vs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inherit"/>
                        </a:rPr>
                        <a:t>&gt;=Sub-M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vu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4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=M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85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s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u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</a:rPr>
                        <a:t>&gt;=Sub-M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7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40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Match/fire </a:t>
            </a:r>
            <a:r>
              <a:rPr lang="en-US" sz="2400">
                <a:ea typeface="+mn-lt"/>
                <a:cs typeface="+mn-lt"/>
              </a:rPr>
              <a:t>only in debug-able Priv. Mode (action = enter Debug Mode)</a:t>
            </a:r>
          </a:p>
          <a:p>
            <a:r>
              <a:rPr lang="en-US" sz="2400"/>
              <a:t>Relaxed `</a:t>
            </a:r>
            <a:r>
              <a:rPr lang="en-US" sz="2400" err="1"/>
              <a:t>dmode</a:t>
            </a:r>
            <a:r>
              <a:rPr lang="en-US" sz="2400"/>
              <a:t>`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DB3575-F2A3-33C9-CCB7-12BBA4BD5041}"/>
              </a:ext>
            </a:extLst>
          </p:cNvPr>
          <p:cNvGraphicFramePr>
            <a:graphicFrameLocks noGrp="1"/>
          </p:cNvGraphicFramePr>
          <p:nvPr/>
        </p:nvGraphicFramePr>
        <p:xfrm>
          <a:off x="1684916" y="2845962"/>
          <a:ext cx="816864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96485966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83202049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W/O </a:t>
                      </a:r>
                      <a:r>
                        <a:rPr lang="en-US" sz="1800" b="1" i="0" u="none" strike="noStrike" noProof="0" err="1">
                          <a:latin typeface="Aptos"/>
                        </a:rPr>
                        <a:t>Zedsec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W/ Zedsec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(both): Both Debug and M-mode can write the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tdata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registers at the selected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tselect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dmode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Only Debug Mode can write the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tdata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registers at the selected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tselect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Writes from other modes are ignored.</a:t>
                      </a:r>
                      <a:b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bit is only writable from Debug Mode. </a:t>
                      </a:r>
                      <a:endParaRPr lang="en-US"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debugger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privilege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tdata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registers at the selected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tselect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4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2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open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External trigger</a:t>
            </a:r>
          </a:p>
          <a:p>
            <a:pPr lvl="1"/>
            <a:r>
              <a:rPr lang="en-US"/>
              <a:t>External trigger inputs are </a:t>
            </a:r>
            <a:r>
              <a:rPr lang="en-US" altLang="zh-CN"/>
              <a:t>p</a:t>
            </a:r>
            <a:r>
              <a:rPr lang="en-US"/>
              <a:t>latform specific</a:t>
            </a:r>
          </a:p>
          <a:p>
            <a:pPr lvl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inputs</a:t>
            </a:r>
            <a:r>
              <a:rPr lang="zh-CN" altLang="en-US"/>
              <a:t> </a:t>
            </a:r>
            <a:r>
              <a:rPr lang="en-US" altLang="zh-CN"/>
              <a:t>source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constrained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err="1"/>
              <a:t>mdbgen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 and </a:t>
            </a:r>
            <a:r>
              <a:rPr lang="en-US" err="1"/>
              <a:t>sdbgen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Debug Module Security Extension(non-ISA extension)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556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37D8-A78F-EDD4-CCF4-BB9EDB80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Discovery </a:t>
            </a:r>
            <a:endParaRPr lang="en-C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00244A-E5C4-2C74-DEDF-8923C1A045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3997" y="2997479"/>
          <a:ext cx="9401450" cy="22156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0290">
                  <a:extLst>
                    <a:ext uri="{9D8B030D-6E8A-4147-A177-3AD203B41FA5}">
                      <a16:colId xmlns:a16="http://schemas.microsoft.com/office/drawing/2014/main" val="3517099828"/>
                    </a:ext>
                  </a:extLst>
                </a:gridCol>
                <a:gridCol w="1102607">
                  <a:extLst>
                    <a:ext uri="{9D8B030D-6E8A-4147-A177-3AD203B41FA5}">
                      <a16:colId xmlns:a16="http://schemas.microsoft.com/office/drawing/2014/main" val="3203085314"/>
                    </a:ext>
                  </a:extLst>
                </a:gridCol>
                <a:gridCol w="4101483">
                  <a:extLst>
                    <a:ext uri="{9D8B030D-6E8A-4147-A177-3AD203B41FA5}">
                      <a16:colId xmlns:a16="http://schemas.microsoft.com/office/drawing/2014/main" val="2502429197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4128744745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1823202393"/>
                    </a:ext>
                  </a:extLst>
                </a:gridCol>
              </a:tblGrid>
              <a:tr h="26745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Field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Bit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Description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Access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1">
                          <a:effectLst/>
                        </a:rPr>
                        <a:t>Reset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1710046151"/>
                  </a:ext>
                </a:extLst>
              </a:tr>
              <a:tr h="7811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 err="1">
                          <a:effectLst/>
                        </a:rPr>
                        <a:t>allsecured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21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The field is 1 when all currently selected hart are secured and not running in debuggable privilege levels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R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0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1952315996"/>
                  </a:ext>
                </a:extLst>
              </a:tr>
              <a:tr h="11295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 err="1">
                          <a:effectLst/>
                        </a:rPr>
                        <a:t>anysecured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20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The field is 1 when any currently selected hart is secured and not running in </a:t>
                      </a:r>
                      <a:r>
                        <a:rPr lang="en-US" sz="1500" b="0" err="1">
                          <a:effectLst/>
                        </a:rPr>
                        <a:t>debuggable</a:t>
                      </a:r>
                      <a:r>
                        <a:rPr lang="en-US" sz="1500" b="0">
                          <a:effectLst/>
                        </a:rPr>
                        <a:t> privilege levels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500" b="0">
                          <a:effectLst/>
                        </a:rPr>
                        <a:t>R</a:t>
                      </a:r>
                      <a:endParaRPr lang="en-US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CN" sz="1500" b="0">
                          <a:effectLst/>
                        </a:rPr>
                        <a:t>0</a:t>
                      </a:r>
                      <a:endParaRPr lang="en-CN" sz="1500" b="0">
                        <a:effectLst/>
                        <a:latin typeface="inherit"/>
                      </a:endParaRP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8229660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32CAAC-E61E-4077-5F63-1EDE6BEF22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Add discovery fields in </a:t>
            </a:r>
            <a:r>
              <a:rPr lang="en-US" err="1"/>
              <a:t>dmstatus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Align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CSR</a:t>
            </a:r>
            <a:r>
              <a:rPr lang="zh-CN" altLang="en-US"/>
              <a:t> </a:t>
            </a:r>
            <a:r>
              <a:rPr lang="en-US" altLang="zh-CN"/>
              <a:t>control</a:t>
            </a:r>
            <a:r>
              <a:rPr lang="zh-CN" altLang="en-US"/>
              <a:t> </a:t>
            </a:r>
            <a:r>
              <a:rPr lang="en-US" altLang="zh-CN"/>
              <a:t>knob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 err="1"/>
              <a:t>smmtt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737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/>
          </a:p>
          <a:p>
            <a:r>
              <a:rPr lang="en-US" sz="2000"/>
              <a:t>Sub-machine </a:t>
            </a:r>
            <a:r>
              <a:rPr lang="en-US" altLang="zh-CN" sz="2000"/>
              <a:t>m</a:t>
            </a:r>
            <a:r>
              <a:rPr lang="en-US" sz="2000"/>
              <a:t>ode </a:t>
            </a:r>
            <a:r>
              <a:rPr lang="en-US" altLang="zh-CN" sz="2000"/>
              <a:t>d</a:t>
            </a:r>
            <a:r>
              <a:rPr lang="en-US" sz="2000"/>
              <a:t>ebug</a:t>
            </a:r>
            <a:r>
              <a:rPr lang="en-US" altLang="zh-CN" sz="2000"/>
              <a:t>/trace</a:t>
            </a:r>
            <a:r>
              <a:rPr lang="en-US" sz="2000"/>
              <a:t> </a:t>
            </a:r>
            <a:r>
              <a:rPr lang="en-US" altLang="zh-CN" sz="2000"/>
              <a:t>c</a:t>
            </a:r>
            <a:r>
              <a:rPr lang="en-US" sz="2000"/>
              <a:t>ontrol</a:t>
            </a:r>
          </a:p>
          <a:p>
            <a:pPr lvl="1"/>
            <a:r>
              <a:rPr lang="en-US" sz="1800"/>
              <a:t>Per-hart field </a:t>
            </a:r>
            <a:r>
              <a:rPr lang="en-US" altLang="zh-CN" sz="1800" err="1"/>
              <a:t>sdedbgalw</a:t>
            </a:r>
            <a:r>
              <a:rPr lang="en-US" altLang="zh-CN" sz="1800"/>
              <a:t>/</a:t>
            </a:r>
            <a:r>
              <a:rPr lang="en-US" altLang="zh-CN" sz="1800" err="1"/>
              <a:t>sdetrcalw</a:t>
            </a:r>
            <a:r>
              <a:rPr lang="zh-CN" altLang="en-US" sz="1800"/>
              <a:t> </a:t>
            </a:r>
            <a:r>
              <a:rPr lang="en-US" sz="1800"/>
              <a:t>inside M-mode CSR </a:t>
            </a:r>
            <a:r>
              <a:rPr lang="en-US" altLang="zh-CN" sz="1800" err="1"/>
              <a:t>msdcfg</a:t>
            </a:r>
            <a:endParaRPr lang="en-US" altLang="zh-CN" sz="1800"/>
          </a:p>
          <a:p>
            <a:r>
              <a:rPr lang="en-US" altLang="zh-CN" sz="2000"/>
              <a:t>External</a:t>
            </a:r>
            <a:r>
              <a:rPr lang="zh-CN" altLang="en-US" sz="2000"/>
              <a:t> </a:t>
            </a:r>
            <a:r>
              <a:rPr lang="en-US" altLang="zh-CN" sz="2000"/>
              <a:t>debug</a:t>
            </a:r>
            <a:r>
              <a:rPr lang="zh-CN" altLang="en-US" sz="2000"/>
              <a:t> </a:t>
            </a:r>
            <a:r>
              <a:rPr lang="en-US" altLang="zh-CN" sz="2000"/>
              <a:t>security</a:t>
            </a:r>
            <a:r>
              <a:rPr lang="zh-CN" altLang="en-US" sz="2000"/>
              <a:t> </a:t>
            </a:r>
            <a:r>
              <a:rPr lang="en-US" altLang="zh-CN" sz="2000"/>
              <a:t>spec</a:t>
            </a:r>
            <a:r>
              <a:rPr lang="zh-CN" altLang="en-US" sz="2000"/>
              <a:t> </a:t>
            </a:r>
            <a:r>
              <a:rPr lang="en-US" altLang="zh-CN" sz="2000"/>
              <a:t>will</a:t>
            </a:r>
            <a:r>
              <a:rPr lang="zh-CN" altLang="en-US" sz="2000"/>
              <a:t> </a:t>
            </a:r>
            <a:r>
              <a:rPr lang="en-US" altLang="zh-CN" sz="2000"/>
              <a:t>refer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 err="1"/>
              <a:t>smmtt</a:t>
            </a:r>
            <a:r>
              <a:rPr lang="zh-CN" altLang="en-US" sz="2000"/>
              <a:t> </a:t>
            </a:r>
            <a:r>
              <a:rPr lang="en-US" altLang="zh-CN" sz="2000"/>
              <a:t>spec</a:t>
            </a:r>
            <a:endParaRPr lang="en-US" sz="2000"/>
          </a:p>
        </p:txBody>
      </p:sp>
      <p:pic>
        <p:nvPicPr>
          <p:cNvPr id="6" name="Picture 5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44E076AC-AAA9-3A3A-A0BA-913EE99B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877554" cy="30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1C39-DDA6-CB60-421D-6BBE5164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Debug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52AB-DFDA-8370-0DFA-2FD103CF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CN"/>
              <a:t>Halt, Abstract Command, Instruction Buffer will be checked </a:t>
            </a:r>
            <a:r>
              <a:rPr lang="en-US" altLang="zh-CN"/>
              <a:t>against</a:t>
            </a:r>
            <a:r>
              <a:rPr lang="zh-CN" altLang="en-US"/>
              <a:t> </a:t>
            </a:r>
            <a:r>
              <a:rPr lang="en-US"/>
              <a:t>Debug-able Priv. Mode</a:t>
            </a:r>
            <a:r>
              <a:rPr lang="en-CN"/>
              <a:t>. </a:t>
            </a:r>
          </a:p>
          <a:p>
            <a:pPr lvl="1"/>
            <a:r>
              <a:rPr lang="en-CN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behavior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CN"/>
              <a:t>defined </a:t>
            </a:r>
            <a:r>
              <a:rPr lang="en-US" altLang="zh-CN"/>
              <a:t>in</a:t>
            </a:r>
            <a:r>
              <a:rPr lang="en-CN"/>
              <a:t> zedsec</a:t>
            </a:r>
          </a:p>
          <a:p>
            <a:r>
              <a:rPr lang="en-CN"/>
              <a:t>Reset, Keepalive</a:t>
            </a:r>
          </a:p>
          <a:p>
            <a:endParaRPr lang="en-CN"/>
          </a:p>
          <a:p>
            <a:endParaRPr lang="en-CN"/>
          </a:p>
          <a:p>
            <a:endParaRPr lang="en-CN"/>
          </a:p>
          <a:p>
            <a:endParaRPr lang="en-CN"/>
          </a:p>
          <a:p>
            <a:endParaRPr lang="en-US"/>
          </a:p>
          <a:p>
            <a:endParaRPr lang="en-US"/>
          </a:p>
          <a:p>
            <a:r>
              <a:rPr lang="en-US"/>
              <a:t>Relaxed permission checks</a:t>
            </a:r>
          </a:p>
          <a:p>
            <a:pPr lvl="1"/>
            <a:r>
              <a:rPr lang="en-US" err="1"/>
              <a:t>Relaxedpriv</a:t>
            </a:r>
            <a:r>
              <a:rPr lang="en-US"/>
              <a:t> must be hardwired to 0.</a:t>
            </a:r>
          </a:p>
          <a:p>
            <a:r>
              <a:rPr lang="en-US" altLang="zh-CN"/>
              <a:t>Memory</a:t>
            </a:r>
            <a:r>
              <a:rPr lang="zh-CN" altLang="en-US"/>
              <a:t> </a:t>
            </a:r>
            <a:r>
              <a:rPr lang="en-US" altLang="zh-CN"/>
              <a:t>access</a:t>
            </a:r>
            <a:r>
              <a:rPr lang="zh-CN" altLang="en-US"/>
              <a:t> </a:t>
            </a:r>
            <a:r>
              <a:rPr lang="en-US" altLang="zh-CN"/>
              <a:t>address</a:t>
            </a:r>
            <a:r>
              <a:rPr lang="zh-CN" altLang="en-US"/>
              <a:t> </a:t>
            </a:r>
            <a:endParaRPr lang="en-US" altLang="zh-CN"/>
          </a:p>
          <a:p>
            <a:pPr lvl="1"/>
            <a:r>
              <a:rPr lang="en-US" altLang="zh-CN" err="1"/>
              <a:t>Aamvirtual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ignored</a:t>
            </a:r>
            <a:r>
              <a:rPr lang="zh-CN" altLang="en-US"/>
              <a:t> </a:t>
            </a: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 err="1"/>
              <a:t>mdbgen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US"/>
          </a:p>
          <a:p>
            <a:endParaRPr lang="en-CN"/>
          </a:p>
          <a:p>
            <a:pPr marL="0" indent="0">
              <a:buNone/>
            </a:pPr>
            <a:endParaRPr lang="en-CN"/>
          </a:p>
          <a:p>
            <a:endParaRPr lang="en-C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DD026C-4C68-5B26-F985-994212FF9B65}"/>
              </a:ext>
            </a:extLst>
          </p:cNvPr>
          <p:cNvGraphicFramePr>
            <a:graphicFrameLocks noGrp="1"/>
          </p:cNvGraphicFramePr>
          <p:nvPr/>
        </p:nvGraphicFramePr>
        <p:xfrm>
          <a:off x="1579366" y="2807494"/>
          <a:ext cx="7475734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7867">
                  <a:extLst>
                    <a:ext uri="{9D8B030D-6E8A-4147-A177-3AD203B41FA5}">
                      <a16:colId xmlns:a16="http://schemas.microsoft.com/office/drawing/2014/main" val="1829590349"/>
                    </a:ext>
                  </a:extLst>
                </a:gridCol>
                <a:gridCol w="3737867">
                  <a:extLst>
                    <a:ext uri="{9D8B030D-6E8A-4147-A177-3AD203B41FA5}">
                      <a16:colId xmlns:a16="http://schemas.microsoft.com/office/drawing/2014/main" val="1486677908"/>
                    </a:ext>
                  </a:extLst>
                </a:gridCol>
              </a:tblGrid>
              <a:tr h="2695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 operations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51764"/>
                  </a:ext>
                </a:extLst>
              </a:tr>
              <a:tr h="2695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hartreset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when M-mode is </a:t>
                      </a:r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debuggable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65389"/>
                  </a:ext>
                </a:extLst>
              </a:tr>
              <a:tr h="2695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resethaltreq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when M-mode </a:t>
                      </a:r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debuggable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46985"/>
                  </a:ext>
                </a:extLst>
              </a:tr>
              <a:tr h="2695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ndmreset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Never, hardwire to 0 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85080"/>
                  </a:ext>
                </a:extLst>
              </a:tr>
              <a:tr h="2695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when M-mode </a:t>
                      </a:r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debuggable</a:t>
                      </a:r>
                      <a:endParaRPr lang="en-US" b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25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DF90-A979-8C2B-7708-1375B6C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bus access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9C80-DBB5-417D-3301-38D5587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implemented, bus initiator protection mechanisms must be added between SBA and memory bus. </a:t>
            </a:r>
          </a:p>
          <a:p>
            <a:pPr lvl="1"/>
            <a:r>
              <a:rPr lang="en-US"/>
              <a:t>IOPMP, </a:t>
            </a:r>
            <a:r>
              <a:rPr lang="en-US" err="1"/>
              <a:t>WorldGuard</a:t>
            </a:r>
            <a:r>
              <a:rPr lang="en-US"/>
              <a:t> etc.</a:t>
            </a:r>
          </a:p>
          <a:p>
            <a:pPr lvl="1"/>
            <a:r>
              <a:rPr lang="en-US"/>
              <a:t>How many SID/WID assigned to DM is implantation-specific</a:t>
            </a:r>
          </a:p>
          <a:p>
            <a:r>
              <a:rPr lang="en-US"/>
              <a:t>Failed system bus access attempts result in a bus security fault error (</a:t>
            </a:r>
            <a:r>
              <a:rPr lang="en-US" err="1"/>
              <a:t>sberror</a:t>
            </a:r>
            <a:r>
              <a:rPr lang="en-US"/>
              <a:t> 6) or IOPMP/</a:t>
            </a:r>
            <a:r>
              <a:rPr lang="en-US" err="1"/>
              <a:t>WorldGuard</a:t>
            </a:r>
            <a:r>
              <a:rPr lang="en-US"/>
              <a:t> error.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34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DF90-A979-8C2B-7708-1375B6C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reporting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9C80-DBB5-417D-3301-38D5587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 fault error (</a:t>
            </a:r>
            <a:r>
              <a:rPr lang="en-US" err="1"/>
              <a:t>cmderr</a:t>
            </a:r>
            <a:r>
              <a:rPr lang="en-US"/>
              <a:t> 6)in </a:t>
            </a:r>
            <a:r>
              <a:rPr lang="en-US" err="1"/>
              <a:t>abstractcs.cmderr</a:t>
            </a:r>
            <a:r>
              <a:rPr lang="en-US"/>
              <a:t> </a:t>
            </a:r>
          </a:p>
          <a:p>
            <a:pPr lvl="1"/>
            <a:r>
              <a:rPr lang="en-US"/>
              <a:t>To signal errors that debugger set illegal privilege level for debug access </a:t>
            </a:r>
          </a:p>
          <a:p>
            <a:r>
              <a:rPr lang="en-US"/>
              <a:t>Bus security fault error (</a:t>
            </a:r>
            <a:r>
              <a:rPr lang="en-US" err="1"/>
              <a:t>sberror</a:t>
            </a:r>
            <a:r>
              <a:rPr lang="en-US"/>
              <a:t> 6) </a:t>
            </a:r>
          </a:p>
          <a:p>
            <a:pPr lvl="1"/>
            <a:r>
              <a:rPr lang="en-US"/>
              <a:t>To signal errors trigger by system bus access.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65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control</a:t>
            </a:r>
            <a:r>
              <a:rPr lang="zh-CN" altLang="en-US"/>
              <a:t> </a:t>
            </a:r>
            <a:r>
              <a:rPr lang="en-US" altLang="zh-CN"/>
              <a:t>signals</a:t>
            </a:r>
            <a:r>
              <a:rPr lang="en-C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new</a:t>
            </a:r>
            <a:r>
              <a:rPr lang="zh-CN" altLang="en-US"/>
              <a:t> </a:t>
            </a:r>
            <a:r>
              <a:rPr lang="en-US" altLang="zh-CN"/>
              <a:t>signal</a:t>
            </a:r>
            <a:r>
              <a:rPr lang="zh-CN" altLang="en-US"/>
              <a:t> </a:t>
            </a:r>
            <a:r>
              <a:rPr lang="en-US" altLang="zh-CN" err="1"/>
              <a:t>sec_check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bundle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vector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halted</a:t>
            </a:r>
            <a:r>
              <a:rPr lang="zh-CN" altLang="en-US"/>
              <a:t> </a:t>
            </a:r>
            <a:r>
              <a:rPr lang="en-US" altLang="zh-CN"/>
              <a:t>signal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B990E-75C4-C334-8254-B76AEA9C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27286"/>
              </p:ext>
            </p:extLst>
          </p:nvPr>
        </p:nvGraphicFramePr>
        <p:xfrm>
          <a:off x="1797269" y="2798239"/>
          <a:ext cx="8008861" cy="321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09">
                  <a:extLst>
                    <a:ext uri="{9D8B030D-6E8A-4147-A177-3AD203B41FA5}">
                      <a16:colId xmlns:a16="http://schemas.microsoft.com/office/drawing/2014/main" val="766843259"/>
                    </a:ext>
                  </a:extLst>
                </a:gridCol>
                <a:gridCol w="2606111">
                  <a:extLst>
                    <a:ext uri="{9D8B030D-6E8A-4147-A177-3AD203B41FA5}">
                      <a16:colId xmlns:a16="http://schemas.microsoft.com/office/drawing/2014/main" val="2659145880"/>
                    </a:ext>
                  </a:extLst>
                </a:gridCol>
                <a:gridCol w="2294641">
                  <a:extLst>
                    <a:ext uri="{9D8B030D-6E8A-4147-A177-3AD203B41FA5}">
                      <a16:colId xmlns:a16="http://schemas.microsoft.com/office/drawing/2014/main" val="2285531940"/>
                    </a:ext>
                  </a:extLst>
                </a:gridCol>
              </a:tblGrid>
              <a:tr h="5782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</a:t>
                      </a:r>
                      <a:r>
                        <a:rPr lang="en-US" altLang="zh-CN" err="1">
                          <a:effectLst/>
                        </a:rPr>
                        <a:t>sec_check</a:t>
                      </a:r>
                      <a:r>
                        <a:rPr lang="en-US">
                          <a:effectLst/>
                        </a:rPr>
                        <a:t>, halted]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Tracing?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Disable reason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49464446"/>
                  </a:ext>
                </a:extLst>
              </a:tr>
              <a:tr h="722802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8985351"/>
                  </a:ext>
                </a:extLst>
              </a:tr>
              <a:tr h="635729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entering Debug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094303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due to security rules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6225045"/>
                  </a:ext>
                </a:extLst>
              </a:tr>
              <a:tr h="631499">
                <a:tc>
                  <a:txBody>
                    <a:bodyPr/>
                    <a:lstStyle/>
                    <a:p>
                      <a:r>
                        <a:rPr lang="en-CN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reserved for future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7690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8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Recent</a:t>
            </a:r>
            <a:r>
              <a:rPr lang="zh-CN" altLang="en-US"/>
              <a:t> </a:t>
            </a:r>
            <a:r>
              <a:rPr lang="en-US" altLang="zh-CN"/>
              <a:t>Arch</a:t>
            </a:r>
            <a:r>
              <a:rPr lang="zh-CN" altLang="en-US"/>
              <a:t> </a:t>
            </a:r>
            <a:r>
              <a:rPr lang="en-US" altLang="zh-CN"/>
              <a:t>Open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36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DF90-A979-8C2B-7708-1375B6C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reporting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Arch</a:t>
            </a:r>
            <a:r>
              <a:rPr lang="zh-CN" altLang="en-US"/>
              <a:t> </a:t>
            </a:r>
            <a:r>
              <a:rPr lang="en-US" altLang="zh-CN"/>
              <a:t>open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9C80-DBB5-417D-3301-38D55873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https://github.com/riscv-non-isa/riscv-external-debug-security/issues/16</a:t>
            </a:r>
            <a:endParaRPr lang="en-US"/>
          </a:p>
          <a:p>
            <a:pPr lvl="1"/>
            <a:r>
              <a:rPr lang="en-US" altLang="zh-CN"/>
              <a:t>Separate</a:t>
            </a:r>
            <a:r>
              <a:rPr lang="zh-CN" altLang="en-US"/>
              <a:t> </a:t>
            </a:r>
            <a:r>
              <a:rPr lang="en-US" altLang="zh-CN"/>
              <a:t>error</a:t>
            </a:r>
            <a:r>
              <a:rPr lang="zh-CN" altLang="en-US"/>
              <a:t> </a:t>
            </a:r>
            <a:r>
              <a:rPr lang="en-US" altLang="zh-CN"/>
              <a:t>indicator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reset/</a:t>
            </a:r>
            <a:r>
              <a:rPr lang="en-US" altLang="zh-CN" err="1"/>
              <a:t>resethaltreq</a:t>
            </a:r>
            <a:r>
              <a:rPr lang="en-US" altLang="zh-CN"/>
              <a:t>/keepalive/</a:t>
            </a:r>
            <a:r>
              <a:rPr lang="en-US" altLang="zh-CN" err="1"/>
              <a:t>ndmreset</a:t>
            </a:r>
            <a:r>
              <a:rPr lang="zh-CN" altLang="en-US"/>
              <a:t> </a:t>
            </a:r>
            <a:r>
              <a:rPr lang="en-US" altLang="zh-CN"/>
              <a:t>should</a:t>
            </a:r>
            <a:r>
              <a:rPr lang="zh-CN" altLang="en-US"/>
              <a:t> </a:t>
            </a:r>
            <a:r>
              <a:rPr lang="en-US" altLang="zh-CN"/>
              <a:t>have</a:t>
            </a:r>
            <a:r>
              <a:rPr lang="zh-CN" altLang="en-US"/>
              <a:t> </a:t>
            </a:r>
            <a:r>
              <a:rPr lang="en-US" altLang="zh-CN"/>
              <a:t>indicator</a:t>
            </a:r>
            <a:r>
              <a:rPr lang="zh-CN" altLang="en-US"/>
              <a:t> </a:t>
            </a:r>
            <a:r>
              <a:rPr lang="en-US" altLang="zh-CN"/>
              <a:t>(not</a:t>
            </a:r>
            <a:r>
              <a:rPr lang="zh-CN" altLang="en-US"/>
              <a:t> </a:t>
            </a:r>
            <a:r>
              <a:rPr lang="en-US" altLang="zh-CN"/>
              <a:t>via</a:t>
            </a:r>
            <a:r>
              <a:rPr lang="zh-CN" altLang="en-US"/>
              <a:t> </a:t>
            </a:r>
            <a:r>
              <a:rPr lang="en-US" altLang="zh-CN" err="1"/>
              <a:t>abstractcs.cmderr</a:t>
            </a:r>
            <a:r>
              <a:rPr lang="en-US" altLang="zh-CN"/>
              <a:t>)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023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64B3-60F3-0EC6-EA26-0ABA8AB14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Zedsec</a:t>
            </a:r>
            <a:r>
              <a:rPr lang="en-US"/>
              <a:t> (ISA extension)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FFEF-1B2D-4279-E35B-CAA0B144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995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292C-39C4-4F4A-8E7C-A5E5F6BA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8438" cy="1720524"/>
          </a:xfrm>
        </p:spPr>
        <p:txBody>
          <a:bodyPr>
            <a:normAutofit/>
          </a:bodyPr>
          <a:lstStyle/>
          <a:p>
            <a:r>
              <a:rPr lang="en-US" altLang="zh-CN"/>
              <a:t>Overview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7056-D8B6-5E4D-AA5B-AA3093A1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191"/>
            <a:ext cx="10672072" cy="3911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N" sz="2000"/>
              <a:t>M-mode debug/trace controlled by external entity (RoT or HW)</a:t>
            </a:r>
            <a:r>
              <a:rPr lang="zh-CN" altLang="en-US" sz="2000">
                <a:ea typeface="等线"/>
              </a:rPr>
              <a:t> </a:t>
            </a:r>
            <a:r>
              <a:rPr lang="en-US" altLang="zh-CN" sz="2000">
                <a:ea typeface="等线"/>
              </a:rPr>
              <a:t>via a new port to hart</a:t>
            </a:r>
            <a:endParaRPr lang="en-CN" sz="2000">
              <a:ea typeface="等线"/>
            </a:endParaRPr>
          </a:p>
          <a:p>
            <a:r>
              <a:rPr lang="en-CN" sz="2000"/>
              <a:t>Sub M-mode debug/trace controlled by M–mode FW via</a:t>
            </a:r>
            <a:r>
              <a:rPr lang="zh-CN" altLang="en-US" sz="2000">
                <a:ea typeface="等线"/>
              </a:rPr>
              <a:t> </a:t>
            </a:r>
            <a:r>
              <a:rPr lang="en-US" altLang="zh-CN" sz="2000">
                <a:ea typeface="等线"/>
              </a:rPr>
              <a:t>M-mode</a:t>
            </a:r>
            <a:r>
              <a:rPr lang="zh-CN" altLang="en-US" sz="2000">
                <a:ea typeface="等线"/>
              </a:rPr>
              <a:t> </a:t>
            </a:r>
            <a:r>
              <a:rPr lang="en-US" altLang="zh-CN" sz="2000">
                <a:ea typeface="等线"/>
              </a:rPr>
              <a:t>CSR</a:t>
            </a:r>
          </a:p>
          <a:p>
            <a:r>
              <a:rPr lang="en-CN" sz="2000"/>
              <a:t>Checker logic shall be close to hart to avoid TOCTOU issue</a:t>
            </a:r>
          </a:p>
        </p:txBody>
      </p:sp>
      <p:pic>
        <p:nvPicPr>
          <p:cNvPr id="10" name="Picture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00F0D3C-9320-2E34-1888-CA5A02C8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36" y="2982973"/>
            <a:ext cx="5674463" cy="3495729"/>
          </a:xfrm>
          <a:prstGeom prst="rect">
            <a:avLst/>
          </a:prstGeom>
        </p:spPr>
      </p:pic>
      <p:pic>
        <p:nvPicPr>
          <p:cNvPr id="12" name="Picture 11" descr="A diagram of a machine&#10;&#10;Description automatically generated">
            <a:extLst>
              <a:ext uri="{FF2B5EF4-FFF2-40B4-BE49-F238E27FC236}">
                <a16:creationId xmlns:a16="http://schemas.microsoft.com/office/drawing/2014/main" id="{280E08AF-C831-A854-E0CB-3F8913820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7145"/>
            <a:ext cx="4983568" cy="30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Debugger Access Privilege Mode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Specified by external debugger via the `</a:t>
            </a:r>
            <a:r>
              <a:rPr lang="en-US" err="1"/>
              <a:t>dcsr.prv</a:t>
            </a:r>
            <a:r>
              <a:rPr lang="en-US"/>
              <a:t>`` and `</a:t>
            </a:r>
            <a:r>
              <a:rPr lang="en-US" err="1"/>
              <a:t>dcsr.v</a:t>
            </a:r>
            <a:r>
              <a:rPr lang="en-US"/>
              <a:t>`</a:t>
            </a:r>
          </a:p>
          <a:p>
            <a:r>
              <a:rPr lang="en-US"/>
              <a:t>Max debug</a:t>
            </a:r>
            <a:r>
              <a:rPr lang="en-US" altLang="zh-CN"/>
              <a:t>ger</a:t>
            </a:r>
            <a:r>
              <a:rPr lang="en-US"/>
              <a:t> access privilege determined by </a:t>
            </a:r>
            <a:r>
              <a:rPr lang="en-US" err="1"/>
              <a:t>mdbgen</a:t>
            </a:r>
            <a:r>
              <a:rPr lang="en-US"/>
              <a:t> and </a:t>
            </a:r>
            <a:r>
              <a:rPr lang="en-US" err="1"/>
              <a:t>sdbgen</a:t>
            </a:r>
            <a:endParaRPr lang="en-US"/>
          </a:p>
          <a:p>
            <a:pPr lvl="1"/>
            <a:r>
              <a:rPr lang="en-US" altLang="zh-CN"/>
              <a:t>Raise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en-US"/>
              <a:t>ecurity fault error (</a:t>
            </a:r>
            <a:r>
              <a:rPr lang="en-US" err="1"/>
              <a:t>cmderr</a:t>
            </a:r>
            <a:r>
              <a:rPr lang="en-US"/>
              <a:t> 6)</a:t>
            </a:r>
            <a:r>
              <a:rPr lang="zh-CN" altLang="en-US"/>
              <a:t> </a:t>
            </a:r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exceed</a:t>
            </a:r>
            <a:r>
              <a:rPr lang="zh-CN" altLang="en-US"/>
              <a:t> </a:t>
            </a:r>
            <a:r>
              <a:rPr lang="en-US" altLang="zh-CN"/>
              <a:t>max</a:t>
            </a:r>
            <a:r>
              <a:rPr lang="zh-CN" altLang="en-US"/>
              <a:t> </a:t>
            </a:r>
            <a:r>
              <a:rPr lang="en-US" altLang="zh-CN"/>
              <a:t>debugger</a:t>
            </a:r>
            <a:r>
              <a:rPr lang="zh-CN" altLang="en-US"/>
              <a:t> </a:t>
            </a:r>
            <a:r>
              <a:rPr lang="en-US" altLang="zh-CN"/>
              <a:t>privilege</a:t>
            </a:r>
            <a:r>
              <a:rPr lang="zh-CN" altLang="en-US"/>
              <a:t> </a:t>
            </a:r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2946A4-CFC8-9DB1-8124-9809D6D29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755404"/>
              </p:ext>
            </p:extLst>
          </p:nvPr>
        </p:nvGraphicFramePr>
        <p:xfrm>
          <a:off x="2147159" y="3927721"/>
          <a:ext cx="7806138" cy="166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84">
                  <a:extLst>
                    <a:ext uri="{9D8B030D-6E8A-4147-A177-3AD203B41FA5}">
                      <a16:colId xmlns:a16="http://schemas.microsoft.com/office/drawing/2014/main" val="4088676155"/>
                    </a:ext>
                  </a:extLst>
                </a:gridCol>
                <a:gridCol w="2836606">
                  <a:extLst>
                    <a:ext uri="{9D8B030D-6E8A-4147-A177-3AD203B41FA5}">
                      <a16:colId xmlns:a16="http://schemas.microsoft.com/office/drawing/2014/main" val="1281948641"/>
                    </a:ext>
                  </a:extLst>
                </a:gridCol>
                <a:gridCol w="3220048">
                  <a:extLst>
                    <a:ext uri="{9D8B030D-6E8A-4147-A177-3AD203B41FA5}">
                      <a16:colId xmlns:a16="http://schemas.microsoft.com/office/drawing/2014/main" val="2297757943"/>
                    </a:ext>
                  </a:extLst>
                </a:gridCol>
              </a:tblGrid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mdbgen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/>
                        <a:t>Msdcfg.sdedbgalw</a:t>
                      </a:r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Max Debug</a:t>
                      </a:r>
                      <a:r>
                        <a:rPr lang="en-US" altLang="zh-CN"/>
                        <a:t>er</a:t>
                      </a:r>
                      <a:r>
                        <a:rPr lang="en-CN"/>
                        <a:t> Priv.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10988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Don’t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69459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S (HS)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74134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6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7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DD9-6B92-6ECB-AEFB-5A88C0A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Control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A33-88D6-7835-868B-36086FBA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7372" cy="4351338"/>
          </a:xfrm>
        </p:spPr>
        <p:txBody>
          <a:bodyPr>
            <a:normAutofit/>
          </a:bodyPr>
          <a:lstStyle/>
          <a:p>
            <a:r>
              <a:rPr lang="en-US" sz="2000"/>
              <a:t>Machine Mode Debug Control </a:t>
            </a:r>
          </a:p>
          <a:p>
            <a:pPr lvl="1"/>
            <a:r>
              <a:rPr lang="en-US" sz="1800"/>
              <a:t>Input port </a:t>
            </a:r>
            <a:r>
              <a:rPr lang="en-US" sz="1800" err="1"/>
              <a:t>mdbgen</a:t>
            </a:r>
            <a:r>
              <a:rPr lang="en-US" sz="1800"/>
              <a:t> for each hart.</a:t>
            </a:r>
          </a:p>
          <a:p>
            <a:pPr lvl="1"/>
            <a:endParaRPr lang="en-US" sz="1800"/>
          </a:p>
          <a:p>
            <a:r>
              <a:rPr lang="en-US" sz="2000"/>
              <a:t>Sub-machine Mode Debug Control</a:t>
            </a:r>
          </a:p>
          <a:p>
            <a:pPr lvl="1"/>
            <a:r>
              <a:rPr lang="en-US" sz="1800"/>
              <a:t>Per-hart field </a:t>
            </a:r>
            <a:r>
              <a:rPr lang="en-US" altLang="zh-CN" sz="1800" err="1"/>
              <a:t>sdedbgalw</a:t>
            </a:r>
            <a:r>
              <a:rPr lang="en-US" sz="1800"/>
              <a:t> inside M-mode CSR </a:t>
            </a:r>
            <a:r>
              <a:rPr lang="en-US" altLang="zh-CN" sz="1800" err="1"/>
              <a:t>msdcfg</a:t>
            </a:r>
            <a:endParaRPr lang="en-US" sz="1800"/>
          </a:p>
        </p:txBody>
      </p:sp>
      <p:pic>
        <p:nvPicPr>
          <p:cNvPr id="6" name="Picture 5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44E076AC-AAA9-3A3A-A0BA-913EE99B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4822"/>
            <a:ext cx="7772400" cy="23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Recent changes</vt:lpstr>
      <vt:lpstr>Align the CSR control knob with smmtt</vt:lpstr>
      <vt:lpstr>Trace control signals </vt:lpstr>
      <vt:lpstr>Recent Arch Open</vt:lpstr>
      <vt:lpstr>Error reporting – Arch open</vt:lpstr>
      <vt:lpstr>Zedsec (ISA extension)</vt:lpstr>
      <vt:lpstr>Overview</vt:lpstr>
      <vt:lpstr>Debugger Access Privilege Mode</vt:lpstr>
      <vt:lpstr>Debug Control</vt:lpstr>
      <vt:lpstr>Debug Control</vt:lpstr>
      <vt:lpstr>Per privilege trace control </vt:lpstr>
      <vt:lpstr>Trace control </vt:lpstr>
      <vt:lpstr>Trace control signals </vt:lpstr>
      <vt:lpstr>Trigger </vt:lpstr>
      <vt:lpstr>Trigger </vt:lpstr>
      <vt:lpstr>Trigger </vt:lpstr>
      <vt:lpstr>Trigger - open</vt:lpstr>
      <vt:lpstr>Debug Module Security Extension(non-ISA extension)</vt:lpstr>
      <vt:lpstr>Extension Discovery </vt:lpstr>
      <vt:lpstr>Debug Operations</vt:lpstr>
      <vt:lpstr>System bus access</vt:lpstr>
      <vt:lpstr>Error 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Zedsec (ISA extension)</dc:title>
  <dc:creator>Aote Jin</dc:creator>
  <cp:revision>1</cp:revision>
  <dcterms:created xsi:type="dcterms:W3CDTF">2024-03-12T05:42:21Z</dcterms:created>
  <dcterms:modified xsi:type="dcterms:W3CDTF">2024-04-09T14:45:14Z</dcterms:modified>
</cp:coreProperties>
</file>