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E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50B36-047A-4117-98E1-917ACC12DED4}" v="43" dt="2024-06-13T14:32:21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8" autoAdjust="0"/>
    <p:restoredTop sz="94660"/>
  </p:normalViewPr>
  <p:slideViewPr>
    <p:cSldViewPr snapToGrid="0">
      <p:cViewPr varScale="1">
        <p:scale>
          <a:sx n="16" d="100"/>
          <a:sy n="16" d="100"/>
        </p:scale>
        <p:origin x="327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rafi Gulam Mohammed" userId="7e2c9ba4-7746-4c18-8194-8c0adec12b39" providerId="ADAL" clId="{16A50B36-047A-4117-98E1-917ACC12DED4}"/>
    <pc:docChg chg="undo redo custSel modSld">
      <pc:chgData name="Ashrafi Gulam Mohammed" userId="7e2c9ba4-7746-4c18-8194-8c0adec12b39" providerId="ADAL" clId="{16A50B36-047A-4117-98E1-917ACC12DED4}" dt="2024-06-13T15:09:58.239" v="2419" actId="403"/>
      <pc:docMkLst>
        <pc:docMk/>
      </pc:docMkLst>
      <pc:sldChg chg="addSp delSp modSp mod delAnim modAnim">
        <pc:chgData name="Ashrafi Gulam Mohammed" userId="7e2c9ba4-7746-4c18-8194-8c0adec12b39" providerId="ADAL" clId="{16A50B36-047A-4117-98E1-917ACC12DED4}" dt="2024-06-13T15:09:58.239" v="2419" actId="403"/>
        <pc:sldMkLst>
          <pc:docMk/>
          <pc:sldMk cId="811117873" sldId="256"/>
        </pc:sldMkLst>
        <pc:spChg chg="add mod ord">
          <ac:chgData name="Ashrafi Gulam Mohammed" userId="7e2c9ba4-7746-4c18-8194-8c0adec12b39" providerId="ADAL" clId="{16A50B36-047A-4117-98E1-917ACC12DED4}" dt="2024-06-13T12:09:05.670" v="430" actId="692"/>
          <ac:spMkLst>
            <pc:docMk/>
            <pc:sldMk cId="811117873" sldId="256"/>
            <ac:spMk id="2" creationId="{BEFA9368-4543-BA29-4276-2B0C256F62FD}"/>
          </ac:spMkLst>
        </pc:spChg>
        <pc:spChg chg="mod">
          <ac:chgData name="Ashrafi Gulam Mohammed" userId="7e2c9ba4-7746-4c18-8194-8c0adec12b39" providerId="ADAL" clId="{16A50B36-047A-4117-98E1-917ACC12DED4}" dt="2024-06-13T14:24:57.315" v="2219" actId="1076"/>
          <ac:spMkLst>
            <pc:docMk/>
            <pc:sldMk cId="811117873" sldId="256"/>
            <ac:spMk id="10" creationId="{681045F2-C2E3-4024-8084-25809712048A}"/>
          </ac:spMkLst>
        </pc:spChg>
        <pc:spChg chg="mod">
          <ac:chgData name="Ashrafi Gulam Mohammed" userId="7e2c9ba4-7746-4c18-8194-8c0adec12b39" providerId="ADAL" clId="{16A50B36-047A-4117-98E1-917ACC12DED4}" dt="2024-06-13T14:24:57.315" v="2219" actId="1076"/>
          <ac:spMkLst>
            <pc:docMk/>
            <pc:sldMk cId="811117873" sldId="256"/>
            <ac:spMk id="11" creationId="{9DDD6DFE-9DDD-8F50-B5F9-90B17BFE2268}"/>
          </ac:spMkLst>
        </pc:spChg>
        <pc:spChg chg="mod">
          <ac:chgData name="Ashrafi Gulam Mohammed" userId="7e2c9ba4-7746-4c18-8194-8c0adec12b39" providerId="ADAL" clId="{16A50B36-047A-4117-98E1-917ACC12DED4}" dt="2024-06-13T14:24:57.315" v="2219" actId="1076"/>
          <ac:spMkLst>
            <pc:docMk/>
            <pc:sldMk cId="811117873" sldId="256"/>
            <ac:spMk id="13" creationId="{66BC3607-B6AD-AC01-93C0-C4D5FEB36B5A}"/>
          </ac:spMkLst>
        </pc:spChg>
        <pc:spChg chg="mod">
          <ac:chgData name="Ashrafi Gulam Mohammed" userId="7e2c9ba4-7746-4c18-8194-8c0adec12b39" providerId="ADAL" clId="{16A50B36-047A-4117-98E1-917ACC12DED4}" dt="2024-06-13T14:24:57.315" v="2219" actId="1076"/>
          <ac:spMkLst>
            <pc:docMk/>
            <pc:sldMk cId="811117873" sldId="256"/>
            <ac:spMk id="14" creationId="{0286F7FA-8062-3887-0CFC-5B26D7CA9DDE}"/>
          </ac:spMkLst>
        </pc:spChg>
        <pc:spChg chg="add mod">
          <ac:chgData name="Ashrafi Gulam Mohammed" userId="7e2c9ba4-7746-4c18-8194-8c0adec12b39" providerId="ADAL" clId="{16A50B36-047A-4117-98E1-917ACC12DED4}" dt="2024-06-13T15:09:58.239" v="2419" actId="403"/>
          <ac:spMkLst>
            <pc:docMk/>
            <pc:sldMk cId="811117873" sldId="256"/>
            <ac:spMk id="15" creationId="{0B5A9BEA-CD74-E57E-DAC7-78EB7BD9A2B0}"/>
          </ac:spMkLst>
        </pc:spChg>
        <pc:spChg chg="del">
          <ac:chgData name="Ashrafi Gulam Mohammed" userId="7e2c9ba4-7746-4c18-8194-8c0adec12b39" providerId="ADAL" clId="{16A50B36-047A-4117-98E1-917ACC12DED4}" dt="2024-06-11T20:48:02.945" v="0" actId="478"/>
          <ac:spMkLst>
            <pc:docMk/>
            <pc:sldMk cId="811117873" sldId="256"/>
            <ac:spMk id="15" creationId="{F5177289-8DF7-B510-1DA0-504B53E99EC6}"/>
          </ac:spMkLst>
        </pc:spChg>
        <pc:spChg chg="mod">
          <ac:chgData name="Ashrafi Gulam Mohammed" userId="7e2c9ba4-7746-4c18-8194-8c0adec12b39" providerId="ADAL" clId="{16A50B36-047A-4117-98E1-917ACC12DED4}" dt="2024-06-13T14:25:02.965" v="2220" actId="14100"/>
          <ac:spMkLst>
            <pc:docMk/>
            <pc:sldMk cId="811117873" sldId="256"/>
            <ac:spMk id="33" creationId="{509CD6BB-811C-84BE-65BD-15D8EC307198}"/>
          </ac:spMkLst>
        </pc:spChg>
        <pc:spChg chg="mod ord topLvl">
          <ac:chgData name="Ashrafi Gulam Mohammed" userId="7e2c9ba4-7746-4c18-8194-8c0adec12b39" providerId="ADAL" clId="{16A50B36-047A-4117-98E1-917ACC12DED4}" dt="2024-06-13T13:59:20.029" v="997" actId="207"/>
          <ac:spMkLst>
            <pc:docMk/>
            <pc:sldMk cId="811117873" sldId="256"/>
            <ac:spMk id="34" creationId="{BD8ACCD2-F042-0908-849A-7E575E3E8ADB}"/>
          </ac:spMkLst>
        </pc:spChg>
        <pc:spChg chg="mod topLvl">
          <ac:chgData name="Ashrafi Gulam Mohammed" userId="7e2c9ba4-7746-4c18-8194-8c0adec12b39" providerId="ADAL" clId="{16A50B36-047A-4117-98E1-917ACC12DED4}" dt="2024-06-13T11:54:16.321" v="217" actId="338"/>
          <ac:spMkLst>
            <pc:docMk/>
            <pc:sldMk cId="811117873" sldId="256"/>
            <ac:spMk id="36" creationId="{33CA0B6D-3D59-DCC5-8ED1-C18A0B716B20}"/>
          </ac:spMkLst>
        </pc:spChg>
        <pc:spChg chg="mod">
          <ac:chgData name="Ashrafi Gulam Mohammed" userId="7e2c9ba4-7746-4c18-8194-8c0adec12b39" providerId="ADAL" clId="{16A50B36-047A-4117-98E1-917ACC12DED4}" dt="2024-06-13T11:54:16.321" v="217" actId="338"/>
          <ac:spMkLst>
            <pc:docMk/>
            <pc:sldMk cId="811117873" sldId="256"/>
            <ac:spMk id="38" creationId="{5721ED1E-A470-DC1A-9DD6-B3A98F10FE4D}"/>
          </ac:spMkLst>
        </pc:spChg>
        <pc:spChg chg="mod">
          <ac:chgData name="Ashrafi Gulam Mohammed" userId="7e2c9ba4-7746-4c18-8194-8c0adec12b39" providerId="ADAL" clId="{16A50B36-047A-4117-98E1-917ACC12DED4}" dt="2024-06-13T11:54:16.321" v="217" actId="338"/>
          <ac:spMkLst>
            <pc:docMk/>
            <pc:sldMk cId="811117873" sldId="256"/>
            <ac:spMk id="39" creationId="{252A4DAA-01B9-9F7D-83A9-F5416E06FE7E}"/>
          </ac:spMkLst>
        </pc:spChg>
        <pc:spChg chg="mod ord">
          <ac:chgData name="Ashrafi Gulam Mohammed" userId="7e2c9ba4-7746-4c18-8194-8c0adec12b39" providerId="ADAL" clId="{16A50B36-047A-4117-98E1-917ACC12DED4}" dt="2024-06-13T11:54:16.321" v="217" actId="338"/>
          <ac:spMkLst>
            <pc:docMk/>
            <pc:sldMk cId="811117873" sldId="256"/>
            <ac:spMk id="41" creationId="{8CC8BB7C-FD5F-7DAA-F74F-FCD7ED064743}"/>
          </ac:spMkLst>
        </pc:spChg>
        <pc:spChg chg="mod">
          <ac:chgData name="Ashrafi Gulam Mohammed" userId="7e2c9ba4-7746-4c18-8194-8c0adec12b39" providerId="ADAL" clId="{16A50B36-047A-4117-98E1-917ACC12DED4}" dt="2024-06-13T11:54:16.321" v="217" actId="338"/>
          <ac:spMkLst>
            <pc:docMk/>
            <pc:sldMk cId="811117873" sldId="256"/>
            <ac:spMk id="42" creationId="{A92C9AA9-48BA-AD96-3E55-8DD871B754F6}"/>
          </ac:spMkLst>
        </pc:spChg>
        <pc:spChg chg="mod">
          <ac:chgData name="Ashrafi Gulam Mohammed" userId="7e2c9ba4-7746-4c18-8194-8c0adec12b39" providerId="ADAL" clId="{16A50B36-047A-4117-98E1-917ACC12DED4}" dt="2024-06-13T11:54:16.321" v="217" actId="338"/>
          <ac:spMkLst>
            <pc:docMk/>
            <pc:sldMk cId="811117873" sldId="256"/>
            <ac:spMk id="44" creationId="{85FE8173-3840-82EB-A47F-B1D7C87F89E0}"/>
          </ac:spMkLst>
        </pc:spChg>
        <pc:spChg chg="mod">
          <ac:chgData name="Ashrafi Gulam Mohammed" userId="7e2c9ba4-7746-4c18-8194-8c0adec12b39" providerId="ADAL" clId="{16A50B36-047A-4117-98E1-917ACC12DED4}" dt="2024-06-13T11:54:16.321" v="217" actId="338"/>
          <ac:spMkLst>
            <pc:docMk/>
            <pc:sldMk cId="811117873" sldId="256"/>
            <ac:spMk id="45" creationId="{70703313-4E6E-81CF-3280-58BABDEDA0E6}"/>
          </ac:spMkLst>
        </pc:spChg>
        <pc:spChg chg="mod">
          <ac:chgData name="Ashrafi Gulam Mohammed" userId="7e2c9ba4-7746-4c18-8194-8c0adec12b39" providerId="ADAL" clId="{16A50B36-047A-4117-98E1-917ACC12DED4}" dt="2024-06-13T11:54:16.321" v="217" actId="338"/>
          <ac:spMkLst>
            <pc:docMk/>
            <pc:sldMk cId="811117873" sldId="256"/>
            <ac:spMk id="47" creationId="{EC578484-8F60-5477-44D2-69D98C763511}"/>
          </ac:spMkLst>
        </pc:spChg>
        <pc:spChg chg="mod ord">
          <ac:chgData name="Ashrafi Gulam Mohammed" userId="7e2c9ba4-7746-4c18-8194-8c0adec12b39" providerId="ADAL" clId="{16A50B36-047A-4117-98E1-917ACC12DED4}" dt="2024-06-13T11:54:23.643" v="218" actId="166"/>
          <ac:spMkLst>
            <pc:docMk/>
            <pc:sldMk cId="811117873" sldId="256"/>
            <ac:spMk id="48" creationId="{427D534E-3506-3CE6-E567-FE3FC7EB51F0}"/>
          </ac:spMkLst>
        </pc:spChg>
        <pc:spChg chg="mod ord">
          <ac:chgData name="Ashrafi Gulam Mohammed" userId="7e2c9ba4-7746-4c18-8194-8c0adec12b39" providerId="ADAL" clId="{16A50B36-047A-4117-98E1-917ACC12DED4}" dt="2024-06-13T11:54:58.299" v="224" actId="166"/>
          <ac:spMkLst>
            <pc:docMk/>
            <pc:sldMk cId="811117873" sldId="256"/>
            <ac:spMk id="50" creationId="{0FD607F4-C4C6-354D-F8A7-237EEDC8AAD2}"/>
          </ac:spMkLst>
        </pc:spChg>
        <pc:spChg chg="mod ord">
          <ac:chgData name="Ashrafi Gulam Mohammed" userId="7e2c9ba4-7746-4c18-8194-8c0adec12b39" providerId="ADAL" clId="{16A50B36-047A-4117-98E1-917ACC12DED4}" dt="2024-06-13T11:55:05.423" v="225" actId="166"/>
          <ac:spMkLst>
            <pc:docMk/>
            <pc:sldMk cId="811117873" sldId="256"/>
            <ac:spMk id="51" creationId="{A31E0231-9F02-D897-DC1B-C4905205E748}"/>
          </ac:spMkLst>
        </pc:spChg>
        <pc:spChg chg="mod ord">
          <ac:chgData name="Ashrafi Gulam Mohammed" userId="7e2c9ba4-7746-4c18-8194-8c0adec12b39" providerId="ADAL" clId="{16A50B36-047A-4117-98E1-917ACC12DED4}" dt="2024-06-13T11:54:42.035" v="221" actId="166"/>
          <ac:spMkLst>
            <pc:docMk/>
            <pc:sldMk cId="811117873" sldId="256"/>
            <ac:spMk id="55" creationId="{436FEFEE-4116-4D54-B5B4-D3C5B6A4E8BA}"/>
          </ac:spMkLst>
        </pc:spChg>
        <pc:spChg chg="mod">
          <ac:chgData name="Ashrafi Gulam Mohammed" userId="7e2c9ba4-7746-4c18-8194-8c0adec12b39" providerId="ADAL" clId="{16A50B36-047A-4117-98E1-917ACC12DED4}" dt="2024-06-13T11:54:16.321" v="217" actId="338"/>
          <ac:spMkLst>
            <pc:docMk/>
            <pc:sldMk cId="811117873" sldId="256"/>
            <ac:spMk id="57" creationId="{E3233CDC-13E2-DDA9-71F8-05039807FC62}"/>
          </ac:spMkLst>
        </pc:spChg>
        <pc:spChg chg="mod">
          <ac:chgData name="Ashrafi Gulam Mohammed" userId="7e2c9ba4-7746-4c18-8194-8c0adec12b39" providerId="ADAL" clId="{16A50B36-047A-4117-98E1-917ACC12DED4}" dt="2024-06-13T11:54:16.321" v="217" actId="338"/>
          <ac:spMkLst>
            <pc:docMk/>
            <pc:sldMk cId="811117873" sldId="256"/>
            <ac:spMk id="58" creationId="{8F7DAC2C-DA2C-03CA-A88D-D605BCE6D674}"/>
          </ac:spMkLst>
        </pc:spChg>
        <pc:spChg chg="mod">
          <ac:chgData name="Ashrafi Gulam Mohammed" userId="7e2c9ba4-7746-4c18-8194-8c0adec12b39" providerId="ADAL" clId="{16A50B36-047A-4117-98E1-917ACC12DED4}" dt="2024-06-13T12:03:16.699" v="330" actId="1076"/>
          <ac:spMkLst>
            <pc:docMk/>
            <pc:sldMk cId="811117873" sldId="256"/>
            <ac:spMk id="60" creationId="{0A2298FA-593F-BD72-C862-A4792012F514}"/>
          </ac:spMkLst>
        </pc:spChg>
        <pc:spChg chg="mod">
          <ac:chgData name="Ashrafi Gulam Mohammed" userId="7e2c9ba4-7746-4c18-8194-8c0adec12b39" providerId="ADAL" clId="{16A50B36-047A-4117-98E1-917ACC12DED4}" dt="2024-06-13T12:03:16.699" v="330" actId="1076"/>
          <ac:spMkLst>
            <pc:docMk/>
            <pc:sldMk cId="811117873" sldId="256"/>
            <ac:spMk id="61" creationId="{A8A54297-18DB-86F4-6E87-3655408EFDFD}"/>
          </ac:spMkLst>
        </pc:spChg>
        <pc:spChg chg="mod">
          <ac:chgData name="Ashrafi Gulam Mohammed" userId="7e2c9ba4-7746-4c18-8194-8c0adec12b39" providerId="ADAL" clId="{16A50B36-047A-4117-98E1-917ACC12DED4}" dt="2024-06-13T11:54:16.321" v="217" actId="338"/>
          <ac:spMkLst>
            <pc:docMk/>
            <pc:sldMk cId="811117873" sldId="256"/>
            <ac:spMk id="62" creationId="{EE172B84-F1CA-45EC-3B81-2104F9478DD0}"/>
          </ac:spMkLst>
        </pc:spChg>
        <pc:spChg chg="mod">
          <ac:chgData name="Ashrafi Gulam Mohammed" userId="7e2c9ba4-7746-4c18-8194-8c0adec12b39" providerId="ADAL" clId="{16A50B36-047A-4117-98E1-917ACC12DED4}" dt="2024-06-13T11:54:16.321" v="217" actId="338"/>
          <ac:spMkLst>
            <pc:docMk/>
            <pc:sldMk cId="811117873" sldId="256"/>
            <ac:spMk id="68" creationId="{E091DF9A-DA86-39EA-A154-5FE8395D1108}"/>
          </ac:spMkLst>
        </pc:spChg>
        <pc:spChg chg="mod">
          <ac:chgData name="Ashrafi Gulam Mohammed" userId="7e2c9ba4-7746-4c18-8194-8c0adec12b39" providerId="ADAL" clId="{16A50B36-047A-4117-98E1-917ACC12DED4}" dt="2024-06-13T11:54:16.321" v="217" actId="338"/>
          <ac:spMkLst>
            <pc:docMk/>
            <pc:sldMk cId="811117873" sldId="256"/>
            <ac:spMk id="69" creationId="{067D3CD2-71BF-DECB-FD77-D6182891D995}"/>
          </ac:spMkLst>
        </pc:spChg>
        <pc:spChg chg="mod">
          <ac:chgData name="Ashrafi Gulam Mohammed" userId="7e2c9ba4-7746-4c18-8194-8c0adec12b39" providerId="ADAL" clId="{16A50B36-047A-4117-98E1-917ACC12DED4}" dt="2024-06-13T11:54:16.321" v="217" actId="338"/>
          <ac:spMkLst>
            <pc:docMk/>
            <pc:sldMk cId="811117873" sldId="256"/>
            <ac:spMk id="72" creationId="{E0F92229-C1BF-3C2A-D77E-62D59AA9158D}"/>
          </ac:spMkLst>
        </pc:spChg>
        <pc:spChg chg="mod">
          <ac:chgData name="Ashrafi Gulam Mohammed" userId="7e2c9ba4-7746-4c18-8194-8c0adec12b39" providerId="ADAL" clId="{16A50B36-047A-4117-98E1-917ACC12DED4}" dt="2024-06-13T11:54:16.321" v="217" actId="338"/>
          <ac:spMkLst>
            <pc:docMk/>
            <pc:sldMk cId="811117873" sldId="256"/>
            <ac:spMk id="73" creationId="{1361874D-8E5F-8B73-D492-ED9CBE39445D}"/>
          </ac:spMkLst>
        </pc:spChg>
        <pc:spChg chg="mod">
          <ac:chgData name="Ashrafi Gulam Mohammed" userId="7e2c9ba4-7746-4c18-8194-8c0adec12b39" providerId="ADAL" clId="{16A50B36-047A-4117-98E1-917ACC12DED4}" dt="2024-06-13T12:04:18.335" v="338" actId="1076"/>
          <ac:spMkLst>
            <pc:docMk/>
            <pc:sldMk cId="811117873" sldId="256"/>
            <ac:spMk id="77" creationId="{E19CE9F8-B8E1-154F-76DB-DF0B1BED5076}"/>
          </ac:spMkLst>
        </pc:spChg>
        <pc:spChg chg="mod">
          <ac:chgData name="Ashrafi Gulam Mohammed" userId="7e2c9ba4-7746-4c18-8194-8c0adec12b39" providerId="ADAL" clId="{16A50B36-047A-4117-98E1-917ACC12DED4}" dt="2024-06-13T12:04:18.335" v="338" actId="1076"/>
          <ac:spMkLst>
            <pc:docMk/>
            <pc:sldMk cId="811117873" sldId="256"/>
            <ac:spMk id="78" creationId="{386130FA-2E40-FA63-5E8D-BF04A61FE498}"/>
          </ac:spMkLst>
        </pc:spChg>
        <pc:spChg chg="mod">
          <ac:chgData name="Ashrafi Gulam Mohammed" userId="7e2c9ba4-7746-4c18-8194-8c0adec12b39" providerId="ADAL" clId="{16A50B36-047A-4117-98E1-917ACC12DED4}" dt="2024-06-13T12:05:38.254" v="352" actId="1076"/>
          <ac:spMkLst>
            <pc:docMk/>
            <pc:sldMk cId="811117873" sldId="256"/>
            <ac:spMk id="80" creationId="{383014CE-A8B0-5451-FE97-60C9A01D2E09}"/>
          </ac:spMkLst>
        </pc:spChg>
        <pc:spChg chg="mod">
          <ac:chgData name="Ashrafi Gulam Mohammed" userId="7e2c9ba4-7746-4c18-8194-8c0adec12b39" providerId="ADAL" clId="{16A50B36-047A-4117-98E1-917ACC12DED4}" dt="2024-06-13T12:05:38.254" v="352" actId="1076"/>
          <ac:spMkLst>
            <pc:docMk/>
            <pc:sldMk cId="811117873" sldId="256"/>
            <ac:spMk id="81" creationId="{11B583CB-E708-D41A-A118-AE2B06027DE5}"/>
          </ac:spMkLst>
        </pc:spChg>
        <pc:spChg chg="mod">
          <ac:chgData name="Ashrafi Gulam Mohammed" userId="7e2c9ba4-7746-4c18-8194-8c0adec12b39" providerId="ADAL" clId="{16A50B36-047A-4117-98E1-917ACC12DED4}" dt="2024-06-13T12:03:04.296" v="327" actId="1076"/>
          <ac:spMkLst>
            <pc:docMk/>
            <pc:sldMk cId="811117873" sldId="256"/>
            <ac:spMk id="85" creationId="{5F00F002-30FF-AF27-A670-5EF34FB05D4B}"/>
          </ac:spMkLst>
        </pc:spChg>
        <pc:spChg chg="mod">
          <ac:chgData name="Ashrafi Gulam Mohammed" userId="7e2c9ba4-7746-4c18-8194-8c0adec12b39" providerId="ADAL" clId="{16A50B36-047A-4117-98E1-917ACC12DED4}" dt="2024-06-13T12:03:04.296" v="327" actId="1076"/>
          <ac:spMkLst>
            <pc:docMk/>
            <pc:sldMk cId="811117873" sldId="256"/>
            <ac:spMk id="86" creationId="{7E7B024C-3D44-E2B8-D087-FE98B7FEDD90}"/>
          </ac:spMkLst>
        </pc:spChg>
        <pc:spChg chg="mod">
          <ac:chgData name="Ashrafi Gulam Mohammed" userId="7e2c9ba4-7746-4c18-8194-8c0adec12b39" providerId="ADAL" clId="{16A50B36-047A-4117-98E1-917ACC12DED4}" dt="2024-06-13T11:54:16.321" v="217" actId="338"/>
          <ac:spMkLst>
            <pc:docMk/>
            <pc:sldMk cId="811117873" sldId="256"/>
            <ac:spMk id="89" creationId="{655C640B-517C-6297-2DF7-3926DA10468A}"/>
          </ac:spMkLst>
        </pc:spChg>
        <pc:spChg chg="mod">
          <ac:chgData name="Ashrafi Gulam Mohammed" userId="7e2c9ba4-7746-4c18-8194-8c0adec12b39" providerId="ADAL" clId="{16A50B36-047A-4117-98E1-917ACC12DED4}" dt="2024-06-13T11:54:16.321" v="217" actId="338"/>
          <ac:spMkLst>
            <pc:docMk/>
            <pc:sldMk cId="811117873" sldId="256"/>
            <ac:spMk id="90" creationId="{D28C835C-5B58-CF1C-1C85-DAA8C1CBB958}"/>
          </ac:spMkLst>
        </pc:spChg>
        <pc:spChg chg="mod">
          <ac:chgData name="Ashrafi Gulam Mohammed" userId="7e2c9ba4-7746-4c18-8194-8c0adec12b39" providerId="ADAL" clId="{16A50B36-047A-4117-98E1-917ACC12DED4}" dt="2024-06-13T12:02:07.231" v="322" actId="1076"/>
          <ac:spMkLst>
            <pc:docMk/>
            <pc:sldMk cId="811117873" sldId="256"/>
            <ac:spMk id="93" creationId="{9A3A51F2-E63B-5D1C-ABDE-D2759E9DFA07}"/>
          </ac:spMkLst>
        </pc:spChg>
        <pc:spChg chg="mod">
          <ac:chgData name="Ashrafi Gulam Mohammed" userId="7e2c9ba4-7746-4c18-8194-8c0adec12b39" providerId="ADAL" clId="{16A50B36-047A-4117-98E1-917ACC12DED4}" dt="2024-06-13T12:02:07.231" v="322" actId="1076"/>
          <ac:spMkLst>
            <pc:docMk/>
            <pc:sldMk cId="811117873" sldId="256"/>
            <ac:spMk id="94" creationId="{FC06B5EC-1911-032D-E157-8533431B24E1}"/>
          </ac:spMkLst>
        </pc:spChg>
        <pc:spChg chg="mod">
          <ac:chgData name="Ashrafi Gulam Mohammed" userId="7e2c9ba4-7746-4c18-8194-8c0adec12b39" providerId="ADAL" clId="{16A50B36-047A-4117-98E1-917ACC12DED4}" dt="2024-06-13T12:02:45.888" v="326" actId="1076"/>
          <ac:spMkLst>
            <pc:docMk/>
            <pc:sldMk cId="811117873" sldId="256"/>
            <ac:spMk id="97" creationId="{55F1E882-A673-3E89-BB80-7FFD995DDE78}"/>
          </ac:spMkLst>
        </pc:spChg>
        <pc:spChg chg="mod">
          <ac:chgData name="Ashrafi Gulam Mohammed" userId="7e2c9ba4-7746-4c18-8194-8c0adec12b39" providerId="ADAL" clId="{16A50B36-047A-4117-98E1-917ACC12DED4}" dt="2024-06-13T12:02:45.888" v="326" actId="1076"/>
          <ac:spMkLst>
            <pc:docMk/>
            <pc:sldMk cId="811117873" sldId="256"/>
            <ac:spMk id="98" creationId="{DAAD8798-668D-00A8-397D-4DE2D2B51CAA}"/>
          </ac:spMkLst>
        </pc:spChg>
        <pc:spChg chg="mod">
          <ac:chgData name="Ashrafi Gulam Mohammed" userId="7e2c9ba4-7746-4c18-8194-8c0adec12b39" providerId="ADAL" clId="{16A50B36-047A-4117-98E1-917ACC12DED4}" dt="2024-06-13T12:05:31.264" v="351" actId="1076"/>
          <ac:spMkLst>
            <pc:docMk/>
            <pc:sldMk cId="811117873" sldId="256"/>
            <ac:spMk id="101" creationId="{AA78779F-D27E-76DA-DC01-8AE70C4BDA91}"/>
          </ac:spMkLst>
        </pc:spChg>
        <pc:spChg chg="mod">
          <ac:chgData name="Ashrafi Gulam Mohammed" userId="7e2c9ba4-7746-4c18-8194-8c0adec12b39" providerId="ADAL" clId="{16A50B36-047A-4117-98E1-917ACC12DED4}" dt="2024-06-13T12:05:31.264" v="351" actId="1076"/>
          <ac:spMkLst>
            <pc:docMk/>
            <pc:sldMk cId="811117873" sldId="256"/>
            <ac:spMk id="102" creationId="{B0AD859E-C6DB-7BB0-C4AF-EEB14450A763}"/>
          </ac:spMkLst>
        </pc:spChg>
        <pc:spChg chg="mod">
          <ac:chgData name="Ashrafi Gulam Mohammed" userId="7e2c9ba4-7746-4c18-8194-8c0adec12b39" providerId="ADAL" clId="{16A50B36-047A-4117-98E1-917ACC12DED4}" dt="2024-06-13T12:04:55.425" v="345" actId="1076"/>
          <ac:spMkLst>
            <pc:docMk/>
            <pc:sldMk cId="811117873" sldId="256"/>
            <ac:spMk id="105" creationId="{D6F3DBA8-5BC5-0B5A-CADA-9990898F4B6D}"/>
          </ac:spMkLst>
        </pc:spChg>
        <pc:spChg chg="mod">
          <ac:chgData name="Ashrafi Gulam Mohammed" userId="7e2c9ba4-7746-4c18-8194-8c0adec12b39" providerId="ADAL" clId="{16A50B36-047A-4117-98E1-917ACC12DED4}" dt="2024-06-13T12:04:55.425" v="345" actId="1076"/>
          <ac:spMkLst>
            <pc:docMk/>
            <pc:sldMk cId="811117873" sldId="256"/>
            <ac:spMk id="106" creationId="{F9DC7B9E-159C-C4A0-53FA-F457296A7180}"/>
          </ac:spMkLst>
        </pc:spChg>
        <pc:spChg chg="mod">
          <ac:chgData name="Ashrafi Gulam Mohammed" userId="7e2c9ba4-7746-4c18-8194-8c0adec12b39" providerId="ADAL" clId="{16A50B36-047A-4117-98E1-917ACC12DED4}" dt="2024-06-13T12:04:29.886" v="340" actId="1076"/>
          <ac:spMkLst>
            <pc:docMk/>
            <pc:sldMk cId="811117873" sldId="256"/>
            <ac:spMk id="108" creationId="{D2BB67BE-A0B2-1A40-5D79-F9EFF1D5307B}"/>
          </ac:spMkLst>
        </pc:spChg>
        <pc:spChg chg="mod">
          <ac:chgData name="Ashrafi Gulam Mohammed" userId="7e2c9ba4-7746-4c18-8194-8c0adec12b39" providerId="ADAL" clId="{16A50B36-047A-4117-98E1-917ACC12DED4}" dt="2024-06-13T12:04:29.886" v="340" actId="1076"/>
          <ac:spMkLst>
            <pc:docMk/>
            <pc:sldMk cId="811117873" sldId="256"/>
            <ac:spMk id="109" creationId="{5893257B-0DBA-24DC-BE40-BE495347FCE3}"/>
          </ac:spMkLst>
        </pc:spChg>
        <pc:spChg chg="mod">
          <ac:chgData name="Ashrafi Gulam Mohammed" userId="7e2c9ba4-7746-4c18-8194-8c0adec12b39" providerId="ADAL" clId="{16A50B36-047A-4117-98E1-917ACC12DED4}" dt="2024-06-13T11:54:16.321" v="217" actId="338"/>
          <ac:spMkLst>
            <pc:docMk/>
            <pc:sldMk cId="811117873" sldId="256"/>
            <ac:spMk id="113" creationId="{567A3B73-7F79-4566-98F0-6BE0214265C7}"/>
          </ac:spMkLst>
        </pc:spChg>
        <pc:spChg chg="mod">
          <ac:chgData name="Ashrafi Gulam Mohammed" userId="7e2c9ba4-7746-4c18-8194-8c0adec12b39" providerId="ADAL" clId="{16A50B36-047A-4117-98E1-917ACC12DED4}" dt="2024-06-13T11:54:16.321" v="217" actId="338"/>
          <ac:spMkLst>
            <pc:docMk/>
            <pc:sldMk cId="811117873" sldId="256"/>
            <ac:spMk id="114" creationId="{3C6979BC-9427-1277-7036-C2BF755AE882}"/>
          </ac:spMkLst>
        </pc:spChg>
        <pc:spChg chg="mod">
          <ac:chgData name="Ashrafi Gulam Mohammed" userId="7e2c9ba4-7746-4c18-8194-8c0adec12b39" providerId="ADAL" clId="{16A50B36-047A-4117-98E1-917ACC12DED4}" dt="2024-06-13T11:54:16.321" v="217" actId="338"/>
          <ac:spMkLst>
            <pc:docMk/>
            <pc:sldMk cId="811117873" sldId="256"/>
            <ac:spMk id="117" creationId="{71F46E1B-C66D-70A3-E1D3-1ECA234C189D}"/>
          </ac:spMkLst>
        </pc:spChg>
        <pc:spChg chg="mod">
          <ac:chgData name="Ashrafi Gulam Mohammed" userId="7e2c9ba4-7746-4c18-8194-8c0adec12b39" providerId="ADAL" clId="{16A50B36-047A-4117-98E1-917ACC12DED4}" dt="2024-06-13T11:54:16.321" v="217" actId="338"/>
          <ac:spMkLst>
            <pc:docMk/>
            <pc:sldMk cId="811117873" sldId="256"/>
            <ac:spMk id="118" creationId="{72553787-4F74-EE79-90FA-B0EFF8B95608}"/>
          </ac:spMkLst>
        </pc:spChg>
        <pc:spChg chg="mod">
          <ac:chgData name="Ashrafi Gulam Mohammed" userId="7e2c9ba4-7746-4c18-8194-8c0adec12b39" providerId="ADAL" clId="{16A50B36-047A-4117-98E1-917ACC12DED4}" dt="2024-06-13T13:59:56.995" v="999" actId="14100"/>
          <ac:spMkLst>
            <pc:docMk/>
            <pc:sldMk cId="811117873" sldId="256"/>
            <ac:spMk id="121" creationId="{D534BB6C-743C-3160-43AC-F9CCB80200ED}"/>
          </ac:spMkLst>
        </pc:spChg>
        <pc:spChg chg="add mod ord">
          <ac:chgData name="Ashrafi Gulam Mohammed" userId="7e2c9ba4-7746-4c18-8194-8c0adec12b39" providerId="ADAL" clId="{16A50B36-047A-4117-98E1-917ACC12DED4}" dt="2024-06-13T12:09:27.454" v="434" actId="692"/>
          <ac:spMkLst>
            <pc:docMk/>
            <pc:sldMk cId="811117873" sldId="256"/>
            <ac:spMk id="126" creationId="{1B96A128-458F-BC4E-4626-08B5921238E0}"/>
          </ac:spMkLst>
        </pc:spChg>
        <pc:spChg chg="mod">
          <ac:chgData name="Ashrafi Gulam Mohammed" userId="7e2c9ba4-7746-4c18-8194-8c0adec12b39" providerId="ADAL" clId="{16A50B36-047A-4117-98E1-917ACC12DED4}" dt="2024-06-13T11:54:16.321" v="217" actId="338"/>
          <ac:spMkLst>
            <pc:docMk/>
            <pc:sldMk cId="811117873" sldId="256"/>
            <ac:spMk id="162" creationId="{CE5AE659-AC69-6741-412A-9B6C391D4CE0}"/>
          </ac:spMkLst>
        </pc:spChg>
        <pc:spChg chg="add mod">
          <ac:chgData name="Ashrafi Gulam Mohammed" userId="7e2c9ba4-7746-4c18-8194-8c0adec12b39" providerId="ADAL" clId="{16A50B36-047A-4117-98E1-917ACC12DED4}" dt="2024-06-13T12:07:42.294" v="399" actId="207"/>
          <ac:spMkLst>
            <pc:docMk/>
            <pc:sldMk cId="811117873" sldId="256"/>
            <ac:spMk id="188" creationId="{19E44A21-B6E4-AE46-CCAF-DF1D14F74B78}"/>
          </ac:spMkLst>
        </pc:spChg>
        <pc:spChg chg="add mod">
          <ac:chgData name="Ashrafi Gulam Mohammed" userId="7e2c9ba4-7746-4c18-8194-8c0adec12b39" providerId="ADAL" clId="{16A50B36-047A-4117-98E1-917ACC12DED4}" dt="2024-06-13T12:07:46.019" v="400" actId="207"/>
          <ac:spMkLst>
            <pc:docMk/>
            <pc:sldMk cId="811117873" sldId="256"/>
            <ac:spMk id="189" creationId="{9B32396D-6FC1-E719-C414-7286884A8439}"/>
          </ac:spMkLst>
        </pc:spChg>
        <pc:spChg chg="add mod">
          <ac:chgData name="Ashrafi Gulam Mohammed" userId="7e2c9ba4-7746-4c18-8194-8c0adec12b39" providerId="ADAL" clId="{16A50B36-047A-4117-98E1-917ACC12DED4}" dt="2024-06-13T12:08:02.254" v="417" actId="20577"/>
          <ac:spMkLst>
            <pc:docMk/>
            <pc:sldMk cId="811117873" sldId="256"/>
            <ac:spMk id="190" creationId="{AA0FCD5F-D3A1-C36F-3BC5-1DCD52DC1ECC}"/>
          </ac:spMkLst>
        </pc:spChg>
        <pc:spChg chg="add mod">
          <ac:chgData name="Ashrafi Gulam Mohammed" userId="7e2c9ba4-7746-4c18-8194-8c0adec12b39" providerId="ADAL" clId="{16A50B36-047A-4117-98E1-917ACC12DED4}" dt="2024-06-13T14:20:20.908" v="1957" actId="1076"/>
          <ac:spMkLst>
            <pc:docMk/>
            <pc:sldMk cId="811117873" sldId="256"/>
            <ac:spMk id="193" creationId="{1DE933DD-C6F4-2DD8-3818-DCC66957C02F}"/>
          </ac:spMkLst>
        </pc:spChg>
        <pc:spChg chg="add mod ord">
          <ac:chgData name="Ashrafi Gulam Mohammed" userId="7e2c9ba4-7746-4c18-8194-8c0adec12b39" providerId="ADAL" clId="{16A50B36-047A-4117-98E1-917ACC12DED4}" dt="2024-06-13T14:20:26.898" v="1959" actId="167"/>
          <ac:spMkLst>
            <pc:docMk/>
            <pc:sldMk cId="811117873" sldId="256"/>
            <ac:spMk id="195" creationId="{81F21A2D-06AC-7309-43AD-8DCAEE42C235}"/>
          </ac:spMkLst>
        </pc:spChg>
        <pc:spChg chg="add del mod">
          <ac:chgData name="Ashrafi Gulam Mohammed" userId="7e2c9ba4-7746-4c18-8194-8c0adec12b39" providerId="ADAL" clId="{16A50B36-047A-4117-98E1-917ACC12DED4}" dt="2024-06-13T12:58:48.255" v="467" actId="478"/>
          <ac:spMkLst>
            <pc:docMk/>
            <pc:sldMk cId="811117873" sldId="256"/>
            <ac:spMk id="196" creationId="{12E60FE7-FC8C-708B-F77D-D1AC262671D8}"/>
          </ac:spMkLst>
        </pc:spChg>
        <pc:spChg chg="add mod topLvl">
          <ac:chgData name="Ashrafi Gulam Mohammed" userId="7e2c9ba4-7746-4c18-8194-8c0adec12b39" providerId="ADAL" clId="{16A50B36-047A-4117-98E1-917ACC12DED4}" dt="2024-06-13T13:06:49.849" v="720" actId="313"/>
          <ac:spMkLst>
            <pc:docMk/>
            <pc:sldMk cId="811117873" sldId="256"/>
            <ac:spMk id="201" creationId="{2FFF1F8F-2F8B-F341-C297-CE6B2E2945FE}"/>
          </ac:spMkLst>
        </pc:spChg>
        <pc:spChg chg="mod">
          <ac:chgData name="Ashrafi Gulam Mohammed" userId="7e2c9ba4-7746-4c18-8194-8c0adec12b39" providerId="ADAL" clId="{16A50B36-047A-4117-98E1-917ACC12DED4}" dt="2024-06-13T14:07:46.257" v="1297" actId="20577"/>
          <ac:spMkLst>
            <pc:docMk/>
            <pc:sldMk cId="811117873" sldId="256"/>
            <ac:spMk id="215" creationId="{FCAF97A2-5EC6-BE47-0069-3F172E76AE55}"/>
          </ac:spMkLst>
        </pc:spChg>
        <pc:spChg chg="add mod">
          <ac:chgData name="Ashrafi Gulam Mohammed" userId="7e2c9ba4-7746-4c18-8194-8c0adec12b39" providerId="ADAL" clId="{16A50B36-047A-4117-98E1-917ACC12DED4}" dt="2024-06-13T14:02:38.584" v="1074" actId="1076"/>
          <ac:spMkLst>
            <pc:docMk/>
            <pc:sldMk cId="811117873" sldId="256"/>
            <ac:spMk id="218" creationId="{947B2349-D6E6-2232-04D1-A1F2DD218516}"/>
          </ac:spMkLst>
        </pc:spChg>
        <pc:spChg chg="mod ord">
          <ac:chgData name="Ashrafi Gulam Mohammed" userId="7e2c9ba4-7746-4c18-8194-8c0adec12b39" providerId="ADAL" clId="{16A50B36-047A-4117-98E1-917ACC12DED4}" dt="2024-06-13T13:33:48.270" v="932" actId="14100"/>
          <ac:spMkLst>
            <pc:docMk/>
            <pc:sldMk cId="811117873" sldId="256"/>
            <ac:spMk id="230" creationId="{8605CF5B-7799-835A-9239-1F876A5A5E36}"/>
          </ac:spMkLst>
        </pc:spChg>
        <pc:spChg chg="del mod">
          <ac:chgData name="Ashrafi Gulam Mohammed" userId="7e2c9ba4-7746-4c18-8194-8c0adec12b39" providerId="ADAL" clId="{16A50B36-047A-4117-98E1-917ACC12DED4}" dt="2024-06-12T13:07:00.139" v="54" actId="478"/>
          <ac:spMkLst>
            <pc:docMk/>
            <pc:sldMk cId="811117873" sldId="256"/>
            <ac:spMk id="242" creationId="{346CCB72-4A31-FE56-4F65-32A1211FC31A}"/>
          </ac:spMkLst>
        </pc:spChg>
        <pc:spChg chg="mod">
          <ac:chgData name="Ashrafi Gulam Mohammed" userId="7e2c9ba4-7746-4c18-8194-8c0adec12b39" providerId="ADAL" clId="{16A50B36-047A-4117-98E1-917ACC12DED4}" dt="2024-06-12T13:05:36.874" v="46"/>
          <ac:spMkLst>
            <pc:docMk/>
            <pc:sldMk cId="811117873" sldId="256"/>
            <ac:spMk id="243" creationId="{A4820E45-9CD3-343D-3583-E66E6B0D0BB3}"/>
          </ac:spMkLst>
        </pc:spChg>
        <pc:spChg chg="mod">
          <ac:chgData name="Ashrafi Gulam Mohammed" userId="7e2c9ba4-7746-4c18-8194-8c0adec12b39" providerId="ADAL" clId="{16A50B36-047A-4117-98E1-917ACC12DED4}" dt="2024-06-12T13:05:36.874" v="46"/>
          <ac:spMkLst>
            <pc:docMk/>
            <pc:sldMk cId="811117873" sldId="256"/>
            <ac:spMk id="244" creationId="{1B9C2B3B-9A6B-7C60-0D00-5032D915556E}"/>
          </ac:spMkLst>
        </pc:spChg>
        <pc:spChg chg="mod">
          <ac:chgData name="Ashrafi Gulam Mohammed" userId="7e2c9ba4-7746-4c18-8194-8c0adec12b39" providerId="ADAL" clId="{16A50B36-047A-4117-98E1-917ACC12DED4}" dt="2024-06-12T13:05:36.874" v="46"/>
          <ac:spMkLst>
            <pc:docMk/>
            <pc:sldMk cId="811117873" sldId="256"/>
            <ac:spMk id="245" creationId="{D4F81315-3BC3-CBD2-26FF-80D0F2AF558F}"/>
          </ac:spMkLst>
        </pc:spChg>
        <pc:spChg chg="mod">
          <ac:chgData name="Ashrafi Gulam Mohammed" userId="7e2c9ba4-7746-4c18-8194-8c0adec12b39" providerId="ADAL" clId="{16A50B36-047A-4117-98E1-917ACC12DED4}" dt="2024-06-12T13:05:36.874" v="46"/>
          <ac:spMkLst>
            <pc:docMk/>
            <pc:sldMk cId="811117873" sldId="256"/>
            <ac:spMk id="246" creationId="{9965714F-E0FD-DC2A-1B40-491FF9147CF2}"/>
          </ac:spMkLst>
        </pc:spChg>
        <pc:spChg chg="mod">
          <ac:chgData name="Ashrafi Gulam Mohammed" userId="7e2c9ba4-7746-4c18-8194-8c0adec12b39" providerId="ADAL" clId="{16A50B36-047A-4117-98E1-917ACC12DED4}" dt="2024-06-12T13:05:36.874" v="46"/>
          <ac:spMkLst>
            <pc:docMk/>
            <pc:sldMk cId="811117873" sldId="256"/>
            <ac:spMk id="247" creationId="{D3111013-1F0F-25B8-E684-455972D3E6FB}"/>
          </ac:spMkLst>
        </pc:spChg>
        <pc:spChg chg="mod">
          <ac:chgData name="Ashrafi Gulam Mohammed" userId="7e2c9ba4-7746-4c18-8194-8c0adec12b39" providerId="ADAL" clId="{16A50B36-047A-4117-98E1-917ACC12DED4}" dt="2024-06-12T13:05:36.874" v="46"/>
          <ac:spMkLst>
            <pc:docMk/>
            <pc:sldMk cId="811117873" sldId="256"/>
            <ac:spMk id="248" creationId="{AF0CCA36-32B7-CF8B-CC4F-BD71AD56BABB}"/>
          </ac:spMkLst>
        </pc:spChg>
        <pc:spChg chg="mod">
          <ac:chgData name="Ashrafi Gulam Mohammed" userId="7e2c9ba4-7746-4c18-8194-8c0adec12b39" providerId="ADAL" clId="{16A50B36-047A-4117-98E1-917ACC12DED4}" dt="2024-06-12T13:05:36.874" v="46"/>
          <ac:spMkLst>
            <pc:docMk/>
            <pc:sldMk cId="811117873" sldId="256"/>
            <ac:spMk id="249" creationId="{65B665B9-FFDB-E56F-A441-98CDB350CE78}"/>
          </ac:spMkLst>
        </pc:spChg>
        <pc:spChg chg="mod">
          <ac:chgData name="Ashrafi Gulam Mohammed" userId="7e2c9ba4-7746-4c18-8194-8c0adec12b39" providerId="ADAL" clId="{16A50B36-047A-4117-98E1-917ACC12DED4}" dt="2024-06-12T13:05:36.874" v="46"/>
          <ac:spMkLst>
            <pc:docMk/>
            <pc:sldMk cId="811117873" sldId="256"/>
            <ac:spMk id="250" creationId="{CC8998EB-8B88-3798-08AC-A8DE781377E7}"/>
          </ac:spMkLst>
        </pc:spChg>
        <pc:spChg chg="mod">
          <ac:chgData name="Ashrafi Gulam Mohammed" userId="7e2c9ba4-7746-4c18-8194-8c0adec12b39" providerId="ADAL" clId="{16A50B36-047A-4117-98E1-917ACC12DED4}" dt="2024-06-12T13:05:36.874" v="46"/>
          <ac:spMkLst>
            <pc:docMk/>
            <pc:sldMk cId="811117873" sldId="256"/>
            <ac:spMk id="251" creationId="{D77ED536-1EFE-CA61-4A1D-35EB050154A5}"/>
          </ac:spMkLst>
        </pc:spChg>
        <pc:spChg chg="mod">
          <ac:chgData name="Ashrafi Gulam Mohammed" userId="7e2c9ba4-7746-4c18-8194-8c0adec12b39" providerId="ADAL" clId="{16A50B36-047A-4117-98E1-917ACC12DED4}" dt="2024-06-12T13:05:36.874" v="46"/>
          <ac:spMkLst>
            <pc:docMk/>
            <pc:sldMk cId="811117873" sldId="256"/>
            <ac:spMk id="252" creationId="{85AA506C-7062-9A77-675B-D0BC7BEE1DF0}"/>
          </ac:spMkLst>
        </pc:spChg>
        <pc:spChg chg="mod">
          <ac:chgData name="Ashrafi Gulam Mohammed" userId="7e2c9ba4-7746-4c18-8194-8c0adec12b39" providerId="ADAL" clId="{16A50B36-047A-4117-98E1-917ACC12DED4}" dt="2024-06-12T13:05:36.874" v="46"/>
          <ac:spMkLst>
            <pc:docMk/>
            <pc:sldMk cId="811117873" sldId="256"/>
            <ac:spMk id="253" creationId="{70B06F35-7F16-FFCA-4B5B-C77881206640}"/>
          </ac:spMkLst>
        </pc:spChg>
        <pc:spChg chg="mod">
          <ac:chgData name="Ashrafi Gulam Mohammed" userId="7e2c9ba4-7746-4c18-8194-8c0adec12b39" providerId="ADAL" clId="{16A50B36-047A-4117-98E1-917ACC12DED4}" dt="2024-06-12T13:05:36.874" v="46"/>
          <ac:spMkLst>
            <pc:docMk/>
            <pc:sldMk cId="811117873" sldId="256"/>
            <ac:spMk id="254" creationId="{567E5420-78EB-9B0D-E8D0-EC6E6DA9F618}"/>
          </ac:spMkLst>
        </pc:spChg>
        <pc:spChg chg="mod">
          <ac:chgData name="Ashrafi Gulam Mohammed" userId="7e2c9ba4-7746-4c18-8194-8c0adec12b39" providerId="ADAL" clId="{16A50B36-047A-4117-98E1-917ACC12DED4}" dt="2024-06-12T13:05:36.874" v="46"/>
          <ac:spMkLst>
            <pc:docMk/>
            <pc:sldMk cId="811117873" sldId="256"/>
            <ac:spMk id="255" creationId="{4A796592-6399-B805-CE9B-0CBFE3725866}"/>
          </ac:spMkLst>
        </pc:spChg>
        <pc:spChg chg="mod">
          <ac:chgData name="Ashrafi Gulam Mohammed" userId="7e2c9ba4-7746-4c18-8194-8c0adec12b39" providerId="ADAL" clId="{16A50B36-047A-4117-98E1-917ACC12DED4}" dt="2024-06-12T13:05:36.874" v="46"/>
          <ac:spMkLst>
            <pc:docMk/>
            <pc:sldMk cId="811117873" sldId="256"/>
            <ac:spMk id="256" creationId="{5B0F5B98-6597-BEF4-B2FD-F8C63ADAB3D8}"/>
          </ac:spMkLst>
        </pc:spChg>
        <pc:spChg chg="mod">
          <ac:chgData name="Ashrafi Gulam Mohammed" userId="7e2c9ba4-7746-4c18-8194-8c0adec12b39" providerId="ADAL" clId="{16A50B36-047A-4117-98E1-917ACC12DED4}" dt="2024-06-12T13:05:36.874" v="46"/>
          <ac:spMkLst>
            <pc:docMk/>
            <pc:sldMk cId="811117873" sldId="256"/>
            <ac:spMk id="257" creationId="{953FC2AB-672E-E2E8-BA52-01DA4271CDE4}"/>
          </ac:spMkLst>
        </pc:spChg>
        <pc:spChg chg="mod">
          <ac:chgData name="Ashrafi Gulam Mohammed" userId="7e2c9ba4-7746-4c18-8194-8c0adec12b39" providerId="ADAL" clId="{16A50B36-047A-4117-98E1-917ACC12DED4}" dt="2024-06-12T13:05:36.874" v="46"/>
          <ac:spMkLst>
            <pc:docMk/>
            <pc:sldMk cId="811117873" sldId="256"/>
            <ac:spMk id="258" creationId="{9B7067D5-F3F5-3987-934E-A36E6ECE6B33}"/>
          </ac:spMkLst>
        </pc:spChg>
        <pc:spChg chg="mod">
          <ac:chgData name="Ashrafi Gulam Mohammed" userId="7e2c9ba4-7746-4c18-8194-8c0adec12b39" providerId="ADAL" clId="{16A50B36-047A-4117-98E1-917ACC12DED4}" dt="2024-06-12T13:05:36.874" v="46"/>
          <ac:spMkLst>
            <pc:docMk/>
            <pc:sldMk cId="811117873" sldId="256"/>
            <ac:spMk id="259" creationId="{601F0040-8EFC-DD1B-9151-42B7C63EC8F3}"/>
          </ac:spMkLst>
        </pc:spChg>
        <pc:spChg chg="mod">
          <ac:chgData name="Ashrafi Gulam Mohammed" userId="7e2c9ba4-7746-4c18-8194-8c0adec12b39" providerId="ADAL" clId="{16A50B36-047A-4117-98E1-917ACC12DED4}" dt="2024-06-12T13:05:36.874" v="46"/>
          <ac:spMkLst>
            <pc:docMk/>
            <pc:sldMk cId="811117873" sldId="256"/>
            <ac:spMk id="260" creationId="{825E9581-F82C-FF78-6ED7-18819140FE46}"/>
          </ac:spMkLst>
        </pc:spChg>
        <pc:spChg chg="mod">
          <ac:chgData name="Ashrafi Gulam Mohammed" userId="7e2c9ba4-7746-4c18-8194-8c0adec12b39" providerId="ADAL" clId="{16A50B36-047A-4117-98E1-917ACC12DED4}" dt="2024-06-12T13:05:36.874" v="46"/>
          <ac:spMkLst>
            <pc:docMk/>
            <pc:sldMk cId="811117873" sldId="256"/>
            <ac:spMk id="261" creationId="{EEAF4E62-FFCF-705C-E19E-CCF77A1DE726}"/>
          </ac:spMkLst>
        </pc:spChg>
        <pc:spChg chg="add mod">
          <ac:chgData name="Ashrafi Gulam Mohammed" userId="7e2c9ba4-7746-4c18-8194-8c0adec12b39" providerId="ADAL" clId="{16A50B36-047A-4117-98E1-917ACC12DED4}" dt="2024-06-13T14:19:54.376" v="1956" actId="1076"/>
          <ac:spMkLst>
            <pc:docMk/>
            <pc:sldMk cId="811117873" sldId="256"/>
            <ac:spMk id="301" creationId="{724A161F-F645-AB08-9FC9-B7D2CBDFE950}"/>
          </ac:spMkLst>
        </pc:spChg>
        <pc:spChg chg="add mod">
          <ac:chgData name="Ashrafi Gulam Mohammed" userId="7e2c9ba4-7746-4c18-8194-8c0adec12b39" providerId="ADAL" clId="{16A50B36-047A-4117-98E1-917ACC12DED4}" dt="2024-06-13T14:19:24.176" v="1948" actId="14100"/>
          <ac:spMkLst>
            <pc:docMk/>
            <pc:sldMk cId="811117873" sldId="256"/>
            <ac:spMk id="302" creationId="{5FE74180-06CD-C947-6DFA-6B9047B71C40}"/>
          </ac:spMkLst>
        </pc:spChg>
        <pc:spChg chg="add del mod">
          <ac:chgData name="Ashrafi Gulam Mohammed" userId="7e2c9ba4-7746-4c18-8194-8c0adec12b39" providerId="ADAL" clId="{16A50B36-047A-4117-98E1-917ACC12DED4}" dt="2024-06-13T12:10:16.191" v="435" actId="478"/>
          <ac:spMkLst>
            <pc:docMk/>
            <pc:sldMk cId="811117873" sldId="256"/>
            <ac:spMk id="303" creationId="{E7FB9299-0569-8473-44DC-5ACE64ABD4B7}"/>
          </ac:spMkLst>
        </pc:spChg>
        <pc:spChg chg="add mod ord">
          <ac:chgData name="Ashrafi Gulam Mohammed" userId="7e2c9ba4-7746-4c18-8194-8c0adec12b39" providerId="ADAL" clId="{16A50B36-047A-4117-98E1-917ACC12DED4}" dt="2024-06-13T12:09:14.032" v="432" actId="692"/>
          <ac:spMkLst>
            <pc:docMk/>
            <pc:sldMk cId="811117873" sldId="256"/>
            <ac:spMk id="309" creationId="{8923CEA5-A90D-0405-5132-48D68431BFD0}"/>
          </ac:spMkLst>
        </pc:spChg>
        <pc:spChg chg="mod">
          <ac:chgData name="Ashrafi Gulam Mohammed" userId="7e2c9ba4-7746-4c18-8194-8c0adec12b39" providerId="ADAL" clId="{16A50B36-047A-4117-98E1-917ACC12DED4}" dt="2024-06-13T14:21:22.058" v="1973" actId="6549"/>
          <ac:spMkLst>
            <pc:docMk/>
            <pc:sldMk cId="811117873" sldId="256"/>
            <ac:spMk id="323" creationId="{F375D734-DFE7-FD03-66EC-BDE36E75830E}"/>
          </ac:spMkLst>
        </pc:spChg>
        <pc:spChg chg="mod">
          <ac:chgData name="Ashrafi Gulam Mohammed" userId="7e2c9ba4-7746-4c18-8194-8c0adec12b39" providerId="ADAL" clId="{16A50B36-047A-4117-98E1-917ACC12DED4}" dt="2024-06-13T14:10:17.863" v="1507"/>
          <ac:spMkLst>
            <pc:docMk/>
            <pc:sldMk cId="811117873" sldId="256"/>
            <ac:spMk id="329" creationId="{38B38E1A-E665-E70A-A818-DF7D386F3498}"/>
          </ac:spMkLst>
        </pc:spChg>
        <pc:spChg chg="add mod">
          <ac:chgData name="Ashrafi Gulam Mohammed" userId="7e2c9ba4-7746-4c18-8194-8c0adec12b39" providerId="ADAL" clId="{16A50B36-047A-4117-98E1-917ACC12DED4}" dt="2024-06-13T14:19:08.539" v="1945" actId="1076"/>
          <ac:spMkLst>
            <pc:docMk/>
            <pc:sldMk cId="811117873" sldId="256"/>
            <ac:spMk id="333" creationId="{4CFFF15C-EAFE-4399-1239-C09E1B70C668}"/>
          </ac:spMkLst>
        </pc:spChg>
        <pc:spChg chg="add mod">
          <ac:chgData name="Ashrafi Gulam Mohammed" userId="7e2c9ba4-7746-4c18-8194-8c0adec12b39" providerId="ADAL" clId="{16A50B36-047A-4117-98E1-917ACC12DED4}" dt="2024-06-13T14:20:22.574" v="1958" actId="1076"/>
          <ac:spMkLst>
            <pc:docMk/>
            <pc:sldMk cId="811117873" sldId="256"/>
            <ac:spMk id="334" creationId="{211D24CE-6527-6F40-3E18-84224AEB04E8}"/>
          </ac:spMkLst>
        </pc:spChg>
        <pc:spChg chg="mod">
          <ac:chgData name="Ashrafi Gulam Mohammed" userId="7e2c9ba4-7746-4c18-8194-8c0adec12b39" providerId="ADAL" clId="{16A50B36-047A-4117-98E1-917ACC12DED4}" dt="2024-06-13T14:22:04.572" v="2042" actId="20577"/>
          <ac:spMkLst>
            <pc:docMk/>
            <pc:sldMk cId="811117873" sldId="256"/>
            <ac:spMk id="341" creationId="{3DC99274-6F42-138C-839E-FD0ABACDF9AA}"/>
          </ac:spMkLst>
        </pc:spChg>
        <pc:spChg chg="mod">
          <ac:chgData name="Ashrafi Gulam Mohammed" userId="7e2c9ba4-7746-4c18-8194-8c0adec12b39" providerId="ADAL" clId="{16A50B36-047A-4117-98E1-917ACC12DED4}" dt="2024-06-13T14:22:42.226" v="2045"/>
          <ac:spMkLst>
            <pc:docMk/>
            <pc:sldMk cId="811117873" sldId="256"/>
            <ac:spMk id="348" creationId="{6F46C1F3-2046-685C-2C83-757316C69DFB}"/>
          </ac:spMkLst>
        </pc:spChg>
        <pc:spChg chg="mod">
          <ac:chgData name="Ashrafi Gulam Mohammed" userId="7e2c9ba4-7746-4c18-8194-8c0adec12b39" providerId="ADAL" clId="{16A50B36-047A-4117-98E1-917ACC12DED4}" dt="2024-06-13T14:24:25.954" v="2214" actId="6549"/>
          <ac:spMkLst>
            <pc:docMk/>
            <pc:sldMk cId="811117873" sldId="256"/>
            <ac:spMk id="352" creationId="{3EFA47B6-9C37-E42F-FAB7-09007B40EB6E}"/>
          </ac:spMkLst>
        </pc:spChg>
        <pc:spChg chg="mod">
          <ac:chgData name="Ashrafi Gulam Mohammed" userId="7e2c9ba4-7746-4c18-8194-8c0adec12b39" providerId="ADAL" clId="{16A50B36-047A-4117-98E1-917ACC12DED4}" dt="2024-06-13T14:24:43.397" v="2216"/>
          <ac:spMkLst>
            <pc:docMk/>
            <pc:sldMk cId="811117873" sldId="256"/>
            <ac:spMk id="358" creationId="{3D5CF92E-0FF2-6D94-3A97-9146CC61C662}"/>
          </ac:spMkLst>
        </pc:spChg>
        <pc:spChg chg="mod">
          <ac:chgData name="Ashrafi Gulam Mohammed" userId="7e2c9ba4-7746-4c18-8194-8c0adec12b39" providerId="ADAL" clId="{16A50B36-047A-4117-98E1-917ACC12DED4}" dt="2024-06-13T14:26:26.335" v="2400" actId="20577"/>
          <ac:spMkLst>
            <pc:docMk/>
            <pc:sldMk cId="811117873" sldId="256"/>
            <ac:spMk id="362" creationId="{280C2170-BBCE-0FE4-FA37-568FA73F2B7C}"/>
          </ac:spMkLst>
        </pc:spChg>
        <pc:spChg chg="mod">
          <ac:chgData name="Ashrafi Gulam Mohammed" userId="7e2c9ba4-7746-4c18-8194-8c0adec12b39" providerId="ADAL" clId="{16A50B36-047A-4117-98E1-917ACC12DED4}" dt="2024-06-13T14:30:15.092" v="2402"/>
          <ac:spMkLst>
            <pc:docMk/>
            <pc:sldMk cId="811117873" sldId="256"/>
            <ac:spMk id="368" creationId="{255CDF79-0423-5177-665D-3038DE882A39}"/>
          </ac:spMkLst>
        </pc:spChg>
        <pc:spChg chg="mod">
          <ac:chgData name="Ashrafi Gulam Mohammed" userId="7e2c9ba4-7746-4c18-8194-8c0adec12b39" providerId="ADAL" clId="{16A50B36-047A-4117-98E1-917ACC12DED4}" dt="2024-06-13T14:31:37.211" v="2404"/>
          <ac:spMkLst>
            <pc:docMk/>
            <pc:sldMk cId="811117873" sldId="256"/>
            <ac:spMk id="372" creationId="{76E2EAEF-F0CE-5A51-A577-E0992204ED09}"/>
          </ac:spMkLst>
        </pc:spChg>
        <pc:spChg chg="mod">
          <ac:chgData name="Ashrafi Gulam Mohammed" userId="7e2c9ba4-7746-4c18-8194-8c0adec12b39" providerId="ADAL" clId="{16A50B36-047A-4117-98E1-917ACC12DED4}" dt="2024-06-13T14:32:20.203" v="2405"/>
          <ac:spMkLst>
            <pc:docMk/>
            <pc:sldMk cId="811117873" sldId="256"/>
            <ac:spMk id="376" creationId="{97769091-5CA1-DBDC-84DD-6953F81BCCD0}"/>
          </ac:spMkLst>
        </pc:spChg>
        <pc:grpChg chg="mod">
          <ac:chgData name="Ashrafi Gulam Mohammed" userId="7e2c9ba4-7746-4c18-8194-8c0adec12b39" providerId="ADAL" clId="{16A50B36-047A-4117-98E1-917ACC12DED4}" dt="2024-06-13T14:24:57.315" v="2219" actId="1076"/>
          <ac:grpSpMkLst>
            <pc:docMk/>
            <pc:sldMk cId="811117873" sldId="256"/>
            <ac:grpSpMk id="5" creationId="{94B7DE64-D5B9-DCE0-0EA2-5EE70A0FFF79}"/>
          </ac:grpSpMkLst>
        </pc:grpChg>
        <pc:grpChg chg="mod topLvl">
          <ac:chgData name="Ashrafi Gulam Mohammed" userId="7e2c9ba4-7746-4c18-8194-8c0adec12b39" providerId="ADAL" clId="{16A50B36-047A-4117-98E1-917ACC12DED4}" dt="2024-06-13T11:54:16.321" v="217" actId="338"/>
          <ac:grpSpMkLst>
            <pc:docMk/>
            <pc:sldMk cId="811117873" sldId="256"/>
            <ac:grpSpMk id="37" creationId="{8535029E-12DF-DA8A-5D5F-C2375EF00FB1}"/>
          </ac:grpSpMkLst>
        </pc:grpChg>
        <pc:grpChg chg="mod topLvl">
          <ac:chgData name="Ashrafi Gulam Mohammed" userId="7e2c9ba4-7746-4c18-8194-8c0adec12b39" providerId="ADAL" clId="{16A50B36-047A-4117-98E1-917ACC12DED4}" dt="2024-06-13T11:54:16.321" v="217" actId="338"/>
          <ac:grpSpMkLst>
            <pc:docMk/>
            <pc:sldMk cId="811117873" sldId="256"/>
            <ac:grpSpMk id="40" creationId="{F2F7B14D-E0B8-F7D4-61A1-12D084DCA82E}"/>
          </ac:grpSpMkLst>
        </pc:grpChg>
        <pc:grpChg chg="mod topLvl">
          <ac:chgData name="Ashrafi Gulam Mohammed" userId="7e2c9ba4-7746-4c18-8194-8c0adec12b39" providerId="ADAL" clId="{16A50B36-047A-4117-98E1-917ACC12DED4}" dt="2024-06-13T11:54:16.321" v="217" actId="338"/>
          <ac:grpSpMkLst>
            <pc:docMk/>
            <pc:sldMk cId="811117873" sldId="256"/>
            <ac:grpSpMk id="43" creationId="{9ECB5E05-4571-5717-13B1-215D6394A422}"/>
          </ac:grpSpMkLst>
        </pc:grpChg>
        <pc:grpChg chg="mod ord topLvl">
          <ac:chgData name="Ashrafi Gulam Mohammed" userId="7e2c9ba4-7746-4c18-8194-8c0adec12b39" providerId="ADAL" clId="{16A50B36-047A-4117-98E1-917ACC12DED4}" dt="2024-06-13T11:54:33.459" v="219" actId="166"/>
          <ac:grpSpMkLst>
            <pc:docMk/>
            <pc:sldMk cId="811117873" sldId="256"/>
            <ac:grpSpMk id="46" creationId="{62E6F265-12A0-7F3D-1BB0-48A8BBE3B44D}"/>
          </ac:grpSpMkLst>
        </pc:grpChg>
        <pc:grpChg chg="mod ord topLvl">
          <ac:chgData name="Ashrafi Gulam Mohammed" userId="7e2c9ba4-7746-4c18-8194-8c0adec12b39" providerId="ADAL" clId="{16A50B36-047A-4117-98E1-917ACC12DED4}" dt="2024-06-13T11:55:20.964" v="226" actId="166"/>
          <ac:grpSpMkLst>
            <pc:docMk/>
            <pc:sldMk cId="811117873" sldId="256"/>
            <ac:grpSpMk id="49" creationId="{54311E51-17B7-A5E0-3450-C3FBA98232B8}"/>
          </ac:grpSpMkLst>
        </pc:grpChg>
        <pc:grpChg chg="mod topLvl">
          <ac:chgData name="Ashrafi Gulam Mohammed" userId="7e2c9ba4-7746-4c18-8194-8c0adec12b39" providerId="ADAL" clId="{16A50B36-047A-4117-98E1-917ACC12DED4}" dt="2024-06-13T11:54:16.321" v="217" actId="338"/>
          <ac:grpSpMkLst>
            <pc:docMk/>
            <pc:sldMk cId="811117873" sldId="256"/>
            <ac:grpSpMk id="56" creationId="{8097B1D5-8118-5927-7ECE-617F305565BA}"/>
          </ac:grpSpMkLst>
        </pc:grpChg>
        <pc:grpChg chg="mod topLvl">
          <ac:chgData name="Ashrafi Gulam Mohammed" userId="7e2c9ba4-7746-4c18-8194-8c0adec12b39" providerId="ADAL" clId="{16A50B36-047A-4117-98E1-917ACC12DED4}" dt="2024-06-13T11:54:16.321" v="217" actId="338"/>
          <ac:grpSpMkLst>
            <pc:docMk/>
            <pc:sldMk cId="811117873" sldId="256"/>
            <ac:grpSpMk id="59" creationId="{F874B556-A0EB-B97A-6CF1-FE2D8E1E272C}"/>
          </ac:grpSpMkLst>
        </pc:grpChg>
        <pc:grpChg chg="mod topLvl">
          <ac:chgData name="Ashrafi Gulam Mohammed" userId="7e2c9ba4-7746-4c18-8194-8c0adec12b39" providerId="ADAL" clId="{16A50B36-047A-4117-98E1-917ACC12DED4}" dt="2024-06-13T11:54:16.321" v="217" actId="338"/>
          <ac:grpSpMkLst>
            <pc:docMk/>
            <pc:sldMk cId="811117873" sldId="256"/>
            <ac:grpSpMk id="67" creationId="{8D7559DA-69EB-0A08-9085-3A936177357B}"/>
          </ac:grpSpMkLst>
        </pc:grpChg>
        <pc:grpChg chg="mod topLvl">
          <ac:chgData name="Ashrafi Gulam Mohammed" userId="7e2c9ba4-7746-4c18-8194-8c0adec12b39" providerId="ADAL" clId="{16A50B36-047A-4117-98E1-917ACC12DED4}" dt="2024-06-13T11:54:16.321" v="217" actId="338"/>
          <ac:grpSpMkLst>
            <pc:docMk/>
            <pc:sldMk cId="811117873" sldId="256"/>
            <ac:grpSpMk id="71" creationId="{2D94C4B8-00DA-F28B-91B5-D0FC32F7B4A4}"/>
          </ac:grpSpMkLst>
        </pc:grpChg>
        <pc:grpChg chg="mod topLvl">
          <ac:chgData name="Ashrafi Gulam Mohammed" userId="7e2c9ba4-7746-4c18-8194-8c0adec12b39" providerId="ADAL" clId="{16A50B36-047A-4117-98E1-917ACC12DED4}" dt="2024-06-13T11:54:16.321" v="217" actId="338"/>
          <ac:grpSpMkLst>
            <pc:docMk/>
            <pc:sldMk cId="811117873" sldId="256"/>
            <ac:grpSpMk id="76" creationId="{CC868AD6-8DDA-2F38-B7E2-FB99321648A0}"/>
          </ac:grpSpMkLst>
        </pc:grpChg>
        <pc:grpChg chg="mod topLvl">
          <ac:chgData name="Ashrafi Gulam Mohammed" userId="7e2c9ba4-7746-4c18-8194-8c0adec12b39" providerId="ADAL" clId="{16A50B36-047A-4117-98E1-917ACC12DED4}" dt="2024-06-13T11:54:16.321" v="217" actId="338"/>
          <ac:grpSpMkLst>
            <pc:docMk/>
            <pc:sldMk cId="811117873" sldId="256"/>
            <ac:grpSpMk id="79" creationId="{5A45B268-05BF-8989-78DD-1A3AE9D4829F}"/>
          </ac:grpSpMkLst>
        </pc:grpChg>
        <pc:grpChg chg="mod topLvl">
          <ac:chgData name="Ashrafi Gulam Mohammed" userId="7e2c9ba4-7746-4c18-8194-8c0adec12b39" providerId="ADAL" clId="{16A50B36-047A-4117-98E1-917ACC12DED4}" dt="2024-06-13T11:54:16.321" v="217" actId="338"/>
          <ac:grpSpMkLst>
            <pc:docMk/>
            <pc:sldMk cId="811117873" sldId="256"/>
            <ac:grpSpMk id="84" creationId="{36593D32-E742-A1F4-77B2-4DFAB4A69A46}"/>
          </ac:grpSpMkLst>
        </pc:grpChg>
        <pc:grpChg chg="mod topLvl">
          <ac:chgData name="Ashrafi Gulam Mohammed" userId="7e2c9ba4-7746-4c18-8194-8c0adec12b39" providerId="ADAL" clId="{16A50B36-047A-4117-98E1-917ACC12DED4}" dt="2024-06-13T11:59:50.061" v="310" actId="1076"/>
          <ac:grpSpMkLst>
            <pc:docMk/>
            <pc:sldMk cId="811117873" sldId="256"/>
            <ac:grpSpMk id="88" creationId="{7E260AD5-E57D-F707-9CBE-49FA05DED5E4}"/>
          </ac:grpSpMkLst>
        </pc:grpChg>
        <pc:grpChg chg="mod ord topLvl">
          <ac:chgData name="Ashrafi Gulam Mohammed" userId="7e2c9ba4-7746-4c18-8194-8c0adec12b39" providerId="ADAL" clId="{16A50B36-047A-4117-98E1-917ACC12DED4}" dt="2024-06-13T12:02:17.864" v="325" actId="166"/>
          <ac:grpSpMkLst>
            <pc:docMk/>
            <pc:sldMk cId="811117873" sldId="256"/>
            <ac:grpSpMk id="92" creationId="{B03BA04E-FAEB-8B53-5094-BB38879EBF16}"/>
          </ac:grpSpMkLst>
        </pc:grpChg>
        <pc:grpChg chg="mod topLvl">
          <ac:chgData name="Ashrafi Gulam Mohammed" userId="7e2c9ba4-7746-4c18-8194-8c0adec12b39" providerId="ADAL" clId="{16A50B36-047A-4117-98E1-917ACC12DED4}" dt="2024-06-13T11:54:16.321" v="217" actId="338"/>
          <ac:grpSpMkLst>
            <pc:docMk/>
            <pc:sldMk cId="811117873" sldId="256"/>
            <ac:grpSpMk id="96" creationId="{EF1E1606-45B2-37EA-7F2B-4A8435577220}"/>
          </ac:grpSpMkLst>
        </pc:grpChg>
        <pc:grpChg chg="mod topLvl">
          <ac:chgData name="Ashrafi Gulam Mohammed" userId="7e2c9ba4-7746-4c18-8194-8c0adec12b39" providerId="ADAL" clId="{16A50B36-047A-4117-98E1-917ACC12DED4}" dt="2024-06-13T11:54:16.321" v="217" actId="338"/>
          <ac:grpSpMkLst>
            <pc:docMk/>
            <pc:sldMk cId="811117873" sldId="256"/>
            <ac:grpSpMk id="100" creationId="{E69D6DFE-39FA-A72D-2896-A5A7704720BA}"/>
          </ac:grpSpMkLst>
        </pc:grpChg>
        <pc:grpChg chg="mod topLvl">
          <ac:chgData name="Ashrafi Gulam Mohammed" userId="7e2c9ba4-7746-4c18-8194-8c0adec12b39" providerId="ADAL" clId="{16A50B36-047A-4117-98E1-917ACC12DED4}" dt="2024-06-13T12:04:45.314" v="343" actId="1076"/>
          <ac:grpSpMkLst>
            <pc:docMk/>
            <pc:sldMk cId="811117873" sldId="256"/>
            <ac:grpSpMk id="104" creationId="{C38BEA05-F300-5F63-D34B-5469D4E51BD7}"/>
          </ac:grpSpMkLst>
        </pc:grpChg>
        <pc:grpChg chg="mod topLvl">
          <ac:chgData name="Ashrafi Gulam Mohammed" userId="7e2c9ba4-7746-4c18-8194-8c0adec12b39" providerId="ADAL" clId="{16A50B36-047A-4117-98E1-917ACC12DED4}" dt="2024-06-13T11:54:16.321" v="217" actId="338"/>
          <ac:grpSpMkLst>
            <pc:docMk/>
            <pc:sldMk cId="811117873" sldId="256"/>
            <ac:grpSpMk id="107" creationId="{577EDE15-74C8-B7E6-05D4-1D84CD46E204}"/>
          </ac:grpSpMkLst>
        </pc:grpChg>
        <pc:grpChg chg="mod topLvl">
          <ac:chgData name="Ashrafi Gulam Mohammed" userId="7e2c9ba4-7746-4c18-8194-8c0adec12b39" providerId="ADAL" clId="{16A50B36-047A-4117-98E1-917ACC12DED4}" dt="2024-06-13T11:58:48.310" v="305" actId="1076"/>
          <ac:grpSpMkLst>
            <pc:docMk/>
            <pc:sldMk cId="811117873" sldId="256"/>
            <ac:grpSpMk id="112" creationId="{A20B68C8-0DE1-B9F0-6FE4-14281C6B2A18}"/>
          </ac:grpSpMkLst>
        </pc:grpChg>
        <pc:grpChg chg="mod">
          <ac:chgData name="Ashrafi Gulam Mohammed" userId="7e2c9ba4-7746-4c18-8194-8c0adec12b39" providerId="ADAL" clId="{16A50B36-047A-4117-98E1-917ACC12DED4}" dt="2024-06-13T11:54:16.321" v="217" actId="338"/>
          <ac:grpSpMkLst>
            <pc:docMk/>
            <pc:sldMk cId="811117873" sldId="256"/>
            <ac:grpSpMk id="116" creationId="{C18D1408-5E7A-21BA-94BA-99CC6095B464}"/>
          </ac:grpSpMkLst>
        </pc:grpChg>
        <pc:grpChg chg="add mod">
          <ac:chgData name="Ashrafi Gulam Mohammed" userId="7e2c9ba4-7746-4c18-8194-8c0adec12b39" providerId="ADAL" clId="{16A50B36-047A-4117-98E1-917ACC12DED4}" dt="2024-06-13T11:54:16.321" v="217" actId="338"/>
          <ac:grpSpMkLst>
            <pc:docMk/>
            <pc:sldMk cId="811117873" sldId="256"/>
            <ac:grpSpMk id="125" creationId="{946EAA48-49E5-C9A3-B9FE-0B05322B2451}"/>
          </ac:grpSpMkLst>
        </pc:grpChg>
        <pc:grpChg chg="mod topLvl">
          <ac:chgData name="Ashrafi Gulam Mohammed" userId="7e2c9ba4-7746-4c18-8194-8c0adec12b39" providerId="ADAL" clId="{16A50B36-047A-4117-98E1-917ACC12DED4}" dt="2024-06-13T11:54:16.321" v="217" actId="338"/>
          <ac:grpSpMkLst>
            <pc:docMk/>
            <pc:sldMk cId="811117873" sldId="256"/>
            <ac:grpSpMk id="194" creationId="{C725F605-ABE2-ED31-8C0E-DF2BB7466EE3}"/>
          </ac:grpSpMkLst>
        </pc:grpChg>
        <pc:grpChg chg="add del mod">
          <ac:chgData name="Ashrafi Gulam Mohammed" userId="7e2c9ba4-7746-4c18-8194-8c0adec12b39" providerId="ADAL" clId="{16A50B36-047A-4117-98E1-917ACC12DED4}" dt="2024-06-13T13:05:10.508" v="673" actId="165"/>
          <ac:grpSpMkLst>
            <pc:docMk/>
            <pc:sldMk cId="811117873" sldId="256"/>
            <ac:grpSpMk id="202" creationId="{31D8A2C9-4293-EBF4-F76D-3E7B9CF08C68}"/>
          </ac:grpSpMkLst>
        </pc:grpChg>
        <pc:grpChg chg="add mod">
          <ac:chgData name="Ashrafi Gulam Mohammed" userId="7e2c9ba4-7746-4c18-8194-8c0adec12b39" providerId="ADAL" clId="{16A50B36-047A-4117-98E1-917ACC12DED4}" dt="2024-06-13T14:01:35.414" v="1058" actId="14100"/>
          <ac:grpSpMkLst>
            <pc:docMk/>
            <pc:sldMk cId="811117873" sldId="256"/>
            <ac:grpSpMk id="206" creationId="{0C2DB6A7-F416-F120-B92B-83ECC0A50472}"/>
          </ac:grpSpMkLst>
        </pc:grpChg>
        <pc:grpChg chg="mod ord topLvl">
          <ac:chgData name="Ashrafi Gulam Mohammed" userId="7e2c9ba4-7746-4c18-8194-8c0adec12b39" providerId="ADAL" clId="{16A50B36-047A-4117-98E1-917ACC12DED4}" dt="2024-06-13T11:54:50.765" v="222" actId="166"/>
          <ac:grpSpMkLst>
            <pc:docMk/>
            <pc:sldMk cId="811117873" sldId="256"/>
            <ac:grpSpMk id="209" creationId="{83495B48-E684-3003-472A-15881853F989}"/>
          </ac:grpSpMkLst>
        </pc:grpChg>
        <pc:grpChg chg="add mod">
          <ac:chgData name="Ashrafi Gulam Mohammed" userId="7e2c9ba4-7746-4c18-8194-8c0adec12b39" providerId="ADAL" clId="{16A50B36-047A-4117-98E1-917ACC12DED4}" dt="2024-06-13T13:07:42.658" v="726" actId="1076"/>
          <ac:grpSpMkLst>
            <pc:docMk/>
            <pc:sldMk cId="811117873" sldId="256"/>
            <ac:grpSpMk id="212" creationId="{EECF67C1-0957-907C-7B21-7B15CBA9B13B}"/>
          </ac:grpSpMkLst>
        </pc:grpChg>
        <pc:grpChg chg="del mod">
          <ac:chgData name="Ashrafi Gulam Mohammed" userId="7e2c9ba4-7746-4c18-8194-8c0adec12b39" providerId="ADAL" clId="{16A50B36-047A-4117-98E1-917ACC12DED4}" dt="2024-06-13T11:54:00.313" v="215" actId="165"/>
          <ac:grpSpMkLst>
            <pc:docMk/>
            <pc:sldMk cId="811117873" sldId="256"/>
            <ac:grpSpMk id="233" creationId="{709C54D7-9518-4E65-71BE-3F177A293DBB}"/>
          </ac:grpSpMkLst>
        </pc:grpChg>
        <pc:grpChg chg="add mod">
          <ac:chgData name="Ashrafi Gulam Mohammed" userId="7e2c9ba4-7746-4c18-8194-8c0adec12b39" providerId="ADAL" clId="{16A50B36-047A-4117-98E1-917ACC12DED4}" dt="2024-06-13T14:18:40.912" v="1919" actId="1076"/>
          <ac:grpSpMkLst>
            <pc:docMk/>
            <pc:sldMk cId="811117873" sldId="256"/>
            <ac:grpSpMk id="241" creationId="{D0B6DE87-6EAD-7FD6-48A4-92E2BF7B0BF8}"/>
          </ac:grpSpMkLst>
        </pc:grpChg>
        <pc:grpChg chg="add mod">
          <ac:chgData name="Ashrafi Gulam Mohammed" userId="7e2c9ba4-7746-4c18-8194-8c0adec12b39" providerId="ADAL" clId="{16A50B36-047A-4117-98E1-917ACC12DED4}" dt="2024-06-13T14:20:54.922" v="1963" actId="1076"/>
          <ac:grpSpMkLst>
            <pc:docMk/>
            <pc:sldMk cId="811117873" sldId="256"/>
            <ac:grpSpMk id="320" creationId="{6D777B21-3F73-A600-1967-CDEAC08FE33E}"/>
          </ac:grpSpMkLst>
        </pc:grpChg>
        <pc:grpChg chg="add mod">
          <ac:chgData name="Ashrafi Gulam Mohammed" userId="7e2c9ba4-7746-4c18-8194-8c0adec12b39" providerId="ADAL" clId="{16A50B36-047A-4117-98E1-917ACC12DED4}" dt="2024-06-13T14:19:48.001" v="1954" actId="1076"/>
          <ac:grpSpMkLst>
            <pc:docMk/>
            <pc:sldMk cId="811117873" sldId="256"/>
            <ac:grpSpMk id="326" creationId="{9C3BBDB4-2B7B-D9B9-51C3-138BF99A28E8}"/>
          </ac:grpSpMkLst>
        </pc:grpChg>
        <pc:grpChg chg="add mod">
          <ac:chgData name="Ashrafi Gulam Mohammed" userId="7e2c9ba4-7746-4c18-8194-8c0adec12b39" providerId="ADAL" clId="{16A50B36-047A-4117-98E1-917ACC12DED4}" dt="2024-06-13T14:21:31.439" v="1975" actId="1076"/>
          <ac:grpSpMkLst>
            <pc:docMk/>
            <pc:sldMk cId="811117873" sldId="256"/>
            <ac:grpSpMk id="338" creationId="{A4C21D95-8F22-FB7D-B18A-DAF703FA3F02}"/>
          </ac:grpSpMkLst>
        </pc:grpChg>
        <pc:grpChg chg="add del mod">
          <ac:chgData name="Ashrafi Gulam Mohammed" userId="7e2c9ba4-7746-4c18-8194-8c0adec12b39" providerId="ADAL" clId="{16A50B36-047A-4117-98E1-917ACC12DED4}" dt="2024-06-13T14:22:50.557" v="2047" actId="478"/>
          <ac:grpSpMkLst>
            <pc:docMk/>
            <pc:sldMk cId="811117873" sldId="256"/>
            <ac:grpSpMk id="345" creationId="{F5A7710A-3D79-5EA3-FF4E-D3C8969AD112}"/>
          </ac:grpSpMkLst>
        </pc:grpChg>
        <pc:grpChg chg="add mod">
          <ac:chgData name="Ashrafi Gulam Mohammed" userId="7e2c9ba4-7746-4c18-8194-8c0adec12b39" providerId="ADAL" clId="{16A50B36-047A-4117-98E1-917ACC12DED4}" dt="2024-06-13T14:22:58.399" v="2049" actId="1076"/>
          <ac:grpSpMkLst>
            <pc:docMk/>
            <pc:sldMk cId="811117873" sldId="256"/>
            <ac:grpSpMk id="349" creationId="{5AF579B1-F7AF-D02A-64A5-685A7C2C428C}"/>
          </ac:grpSpMkLst>
        </pc:grpChg>
        <pc:grpChg chg="add del mod">
          <ac:chgData name="Ashrafi Gulam Mohammed" userId="7e2c9ba4-7746-4c18-8194-8c0adec12b39" providerId="ADAL" clId="{16A50B36-047A-4117-98E1-917ACC12DED4}" dt="2024-06-13T14:24:53.008" v="2218" actId="478"/>
          <ac:grpSpMkLst>
            <pc:docMk/>
            <pc:sldMk cId="811117873" sldId="256"/>
            <ac:grpSpMk id="355" creationId="{C955FF22-FF26-C099-285F-335BA036F11B}"/>
          </ac:grpSpMkLst>
        </pc:grpChg>
        <pc:grpChg chg="add mod">
          <ac:chgData name="Ashrafi Gulam Mohammed" userId="7e2c9ba4-7746-4c18-8194-8c0adec12b39" providerId="ADAL" clId="{16A50B36-047A-4117-98E1-917ACC12DED4}" dt="2024-06-13T14:25:28.009" v="2223" actId="1076"/>
          <ac:grpSpMkLst>
            <pc:docMk/>
            <pc:sldMk cId="811117873" sldId="256"/>
            <ac:grpSpMk id="359" creationId="{9DC123FB-B992-3907-4846-79300BFDFB3B}"/>
          </ac:grpSpMkLst>
        </pc:grpChg>
        <pc:grpChg chg="add mod">
          <ac:chgData name="Ashrafi Gulam Mohammed" userId="7e2c9ba4-7746-4c18-8194-8c0adec12b39" providerId="ADAL" clId="{16A50B36-047A-4117-98E1-917ACC12DED4}" dt="2024-06-13T14:30:15.092" v="2402"/>
          <ac:grpSpMkLst>
            <pc:docMk/>
            <pc:sldMk cId="811117873" sldId="256"/>
            <ac:grpSpMk id="365" creationId="{5CEB7FFE-AAC8-B86E-842B-F21AE294B414}"/>
          </ac:grpSpMkLst>
        </pc:grpChg>
        <pc:grpChg chg="add mod">
          <ac:chgData name="Ashrafi Gulam Mohammed" userId="7e2c9ba4-7746-4c18-8194-8c0adec12b39" providerId="ADAL" clId="{16A50B36-047A-4117-98E1-917ACC12DED4}" dt="2024-06-13T14:31:37.211" v="2404"/>
          <ac:grpSpMkLst>
            <pc:docMk/>
            <pc:sldMk cId="811117873" sldId="256"/>
            <ac:grpSpMk id="369" creationId="{F9C798DA-5F95-9AAF-E761-5EA75601861A}"/>
          </ac:grpSpMkLst>
        </pc:grpChg>
        <pc:grpChg chg="add mod">
          <ac:chgData name="Ashrafi Gulam Mohammed" userId="7e2c9ba4-7746-4c18-8194-8c0adec12b39" providerId="ADAL" clId="{16A50B36-047A-4117-98E1-917ACC12DED4}" dt="2024-06-13T14:32:20.203" v="2405"/>
          <ac:grpSpMkLst>
            <pc:docMk/>
            <pc:sldMk cId="811117873" sldId="256"/>
            <ac:grpSpMk id="373" creationId="{CD9D48B2-D8B4-6BF9-45FE-05533B88FFD7}"/>
          </ac:grpSpMkLst>
        </pc:grpChg>
        <pc:picChg chg="mod">
          <ac:chgData name="Ashrafi Gulam Mohammed" userId="7e2c9ba4-7746-4c18-8194-8c0adec12b39" providerId="ADAL" clId="{16A50B36-047A-4117-98E1-917ACC12DED4}" dt="2024-06-13T14:00:00.923" v="1000" actId="1076"/>
          <ac:picMkLst>
            <pc:docMk/>
            <pc:sldMk cId="811117873" sldId="256"/>
            <ac:picMk id="4" creationId="{86972C32-6568-C262-7334-7334492BED85}"/>
          </ac:picMkLst>
        </pc:picChg>
        <pc:picChg chg="mod">
          <ac:chgData name="Ashrafi Gulam Mohammed" userId="7e2c9ba4-7746-4c18-8194-8c0adec12b39" providerId="ADAL" clId="{16A50B36-047A-4117-98E1-917ACC12DED4}" dt="2024-06-13T14:24:57.315" v="2219" actId="1076"/>
          <ac:picMkLst>
            <pc:docMk/>
            <pc:sldMk cId="811117873" sldId="256"/>
            <ac:picMk id="6" creationId="{5BB1E4D8-9388-CCC6-CF47-7E8CE6399409}"/>
          </ac:picMkLst>
        </pc:picChg>
        <pc:picChg chg="mod">
          <ac:chgData name="Ashrafi Gulam Mohammed" userId="7e2c9ba4-7746-4c18-8194-8c0adec12b39" providerId="ADAL" clId="{16A50B36-047A-4117-98E1-917ACC12DED4}" dt="2024-06-13T14:24:57.315" v="2219" actId="1076"/>
          <ac:picMkLst>
            <pc:docMk/>
            <pc:sldMk cId="811117873" sldId="256"/>
            <ac:picMk id="12" creationId="{66D9C6C6-CD13-5517-1445-CFA32226A6BA}"/>
          </ac:picMkLst>
        </pc:picChg>
        <pc:picChg chg="add mod">
          <ac:chgData name="Ashrafi Gulam Mohammed" userId="7e2c9ba4-7746-4c18-8194-8c0adec12b39" providerId="ADAL" clId="{16A50B36-047A-4117-98E1-917ACC12DED4}" dt="2024-06-13T14:20:20.908" v="1957" actId="1076"/>
          <ac:picMkLst>
            <pc:docMk/>
            <pc:sldMk cId="811117873" sldId="256"/>
            <ac:picMk id="192" creationId="{73B7C07B-6B6B-FA84-744A-8614CB99EF6D}"/>
          </ac:picMkLst>
        </pc:picChg>
        <pc:picChg chg="mod">
          <ac:chgData name="Ashrafi Gulam Mohammed" userId="7e2c9ba4-7746-4c18-8194-8c0adec12b39" providerId="ADAL" clId="{16A50B36-047A-4117-98E1-917ACC12DED4}" dt="2024-06-12T16:35:09.371" v="90" actId="1076"/>
          <ac:picMkLst>
            <pc:docMk/>
            <pc:sldMk cId="811117873" sldId="256"/>
            <ac:picMk id="232" creationId="{7B70EDE0-54EE-67B3-2605-1E8E6B0D1278}"/>
          </ac:picMkLst>
        </pc:picChg>
        <pc:picChg chg="add del mod">
          <ac:chgData name="Ashrafi Gulam Mohammed" userId="7e2c9ba4-7746-4c18-8194-8c0adec12b39" providerId="ADAL" clId="{16A50B36-047A-4117-98E1-917ACC12DED4}" dt="2024-06-11T21:48:22.802" v="42" actId="478"/>
          <ac:picMkLst>
            <pc:docMk/>
            <pc:sldMk cId="811117873" sldId="256"/>
            <ac:picMk id="239" creationId="{14D167A5-C74C-661E-763C-89CB7EDA82C5}"/>
          </ac:picMkLst>
        </pc:picChg>
        <pc:picChg chg="add del mod">
          <ac:chgData name="Ashrafi Gulam Mohammed" userId="7e2c9ba4-7746-4c18-8194-8c0adec12b39" providerId="ADAL" clId="{16A50B36-047A-4117-98E1-917ACC12DED4}" dt="2024-06-11T21:48:41.537" v="45" actId="478"/>
          <ac:picMkLst>
            <pc:docMk/>
            <pc:sldMk cId="811117873" sldId="256"/>
            <ac:picMk id="240" creationId="{FEDA33F0-2721-A557-4010-0B5787B9026E}"/>
          </ac:picMkLst>
        </pc:picChg>
        <pc:picChg chg="add mod">
          <ac:chgData name="Ashrafi Gulam Mohammed" userId="7e2c9ba4-7746-4c18-8194-8c0adec12b39" providerId="ADAL" clId="{16A50B36-047A-4117-98E1-917ACC12DED4}" dt="2024-06-13T14:18:26.842" v="1916" actId="1076"/>
          <ac:picMkLst>
            <pc:docMk/>
            <pc:sldMk cId="811117873" sldId="256"/>
            <ac:picMk id="332" creationId="{4331463A-4F8B-9B12-EF09-DBC77737159C}"/>
          </ac:picMkLst>
        </pc:picChg>
        <pc:picChg chg="add mod">
          <ac:chgData name="Ashrafi Gulam Mohammed" userId="7e2c9ba4-7746-4c18-8194-8c0adec12b39" providerId="ADAL" clId="{16A50B36-047A-4117-98E1-917ACC12DED4}" dt="2024-06-13T14:33:02.625" v="2413" actId="1076"/>
          <ac:picMkLst>
            <pc:docMk/>
            <pc:sldMk cId="811117873" sldId="256"/>
            <ac:picMk id="378" creationId="{7EA095A7-A706-8E9E-2862-E3ED5BB3A50A}"/>
          </ac:picMkLst>
        </pc:picChg>
        <pc:cxnChg chg="mod">
          <ac:chgData name="Ashrafi Gulam Mohammed" userId="7e2c9ba4-7746-4c18-8194-8c0adec12b39" providerId="ADAL" clId="{16A50B36-047A-4117-98E1-917ACC12DED4}" dt="2024-06-13T14:24:57.315" v="2219" actId="1076"/>
          <ac:cxnSpMkLst>
            <pc:docMk/>
            <pc:sldMk cId="811117873" sldId="256"/>
            <ac:cxnSpMk id="7" creationId="{3FBFABB0-D095-3970-286C-00B003EF08A1}"/>
          </ac:cxnSpMkLst>
        </pc:cxnChg>
        <pc:cxnChg chg="mod">
          <ac:chgData name="Ashrafi Gulam Mohammed" userId="7e2c9ba4-7746-4c18-8194-8c0adec12b39" providerId="ADAL" clId="{16A50B36-047A-4117-98E1-917ACC12DED4}" dt="2024-06-13T14:24:57.315" v="2219" actId="1076"/>
          <ac:cxnSpMkLst>
            <pc:docMk/>
            <pc:sldMk cId="811117873" sldId="256"/>
            <ac:cxnSpMk id="8" creationId="{72367A06-A441-1E63-848E-87AB7D10B5E7}"/>
          </ac:cxnSpMkLst>
        </pc:cxnChg>
        <pc:cxnChg chg="mod">
          <ac:chgData name="Ashrafi Gulam Mohammed" userId="7e2c9ba4-7746-4c18-8194-8c0adec12b39" providerId="ADAL" clId="{16A50B36-047A-4117-98E1-917ACC12DED4}" dt="2024-06-13T14:24:57.315" v="2219" actId="1076"/>
          <ac:cxnSpMkLst>
            <pc:docMk/>
            <pc:sldMk cId="811117873" sldId="256"/>
            <ac:cxnSpMk id="9" creationId="{AD3C0719-D854-AC90-8E7E-E864D6FC0E18}"/>
          </ac:cxnSpMkLst>
        </pc:cxnChg>
        <pc:cxnChg chg="mod topLvl">
          <ac:chgData name="Ashrafi Gulam Mohammed" userId="7e2c9ba4-7746-4c18-8194-8c0adec12b39" providerId="ADAL" clId="{16A50B36-047A-4117-98E1-917ACC12DED4}" dt="2024-06-13T11:54:16.321" v="217" actId="338"/>
          <ac:cxnSpMkLst>
            <pc:docMk/>
            <pc:sldMk cId="811117873" sldId="256"/>
            <ac:cxnSpMk id="52" creationId="{B35B62DA-C5A5-AFFF-9A4D-20672F4D3DE3}"/>
          </ac:cxnSpMkLst>
        </pc:cxnChg>
        <pc:cxnChg chg="mod topLvl">
          <ac:chgData name="Ashrafi Gulam Mohammed" userId="7e2c9ba4-7746-4c18-8194-8c0adec12b39" providerId="ADAL" clId="{16A50B36-047A-4117-98E1-917ACC12DED4}" dt="2024-06-13T11:54:16.321" v="217" actId="338"/>
          <ac:cxnSpMkLst>
            <pc:docMk/>
            <pc:sldMk cId="811117873" sldId="256"/>
            <ac:cxnSpMk id="53" creationId="{45C9AB84-C66D-E78C-54F8-3E28A8C3CFE5}"/>
          </ac:cxnSpMkLst>
        </pc:cxnChg>
        <pc:cxnChg chg="mod topLvl">
          <ac:chgData name="Ashrafi Gulam Mohammed" userId="7e2c9ba4-7746-4c18-8194-8c0adec12b39" providerId="ADAL" clId="{16A50B36-047A-4117-98E1-917ACC12DED4}" dt="2024-06-13T11:54:16.321" v="217" actId="338"/>
          <ac:cxnSpMkLst>
            <pc:docMk/>
            <pc:sldMk cId="811117873" sldId="256"/>
            <ac:cxnSpMk id="54" creationId="{0EA17972-C95F-F142-3B95-F54A08ABA200}"/>
          </ac:cxnSpMkLst>
        </pc:cxnChg>
        <pc:cxnChg chg="mod topLvl">
          <ac:chgData name="Ashrafi Gulam Mohammed" userId="7e2c9ba4-7746-4c18-8194-8c0adec12b39" providerId="ADAL" clId="{16A50B36-047A-4117-98E1-917ACC12DED4}" dt="2024-06-13T11:54:16.321" v="217" actId="338"/>
          <ac:cxnSpMkLst>
            <pc:docMk/>
            <pc:sldMk cId="811117873" sldId="256"/>
            <ac:cxnSpMk id="63" creationId="{F27984AA-BB1D-ABF4-0EB4-CB2568A0FC52}"/>
          </ac:cxnSpMkLst>
        </pc:cxnChg>
        <pc:cxnChg chg="mod topLvl">
          <ac:chgData name="Ashrafi Gulam Mohammed" userId="7e2c9ba4-7746-4c18-8194-8c0adec12b39" providerId="ADAL" clId="{16A50B36-047A-4117-98E1-917ACC12DED4}" dt="2024-06-13T11:54:16.321" v="217" actId="338"/>
          <ac:cxnSpMkLst>
            <pc:docMk/>
            <pc:sldMk cId="811117873" sldId="256"/>
            <ac:cxnSpMk id="64" creationId="{82667C97-0562-8B9C-3FEF-7BD8B37E68CC}"/>
          </ac:cxnSpMkLst>
        </pc:cxnChg>
        <pc:cxnChg chg="mod topLvl">
          <ac:chgData name="Ashrafi Gulam Mohammed" userId="7e2c9ba4-7746-4c18-8194-8c0adec12b39" providerId="ADAL" clId="{16A50B36-047A-4117-98E1-917ACC12DED4}" dt="2024-06-13T11:54:16.321" v="217" actId="338"/>
          <ac:cxnSpMkLst>
            <pc:docMk/>
            <pc:sldMk cId="811117873" sldId="256"/>
            <ac:cxnSpMk id="65" creationId="{3418D9A4-AF94-F627-00D2-DC7E3B1CF6FE}"/>
          </ac:cxnSpMkLst>
        </pc:cxnChg>
        <pc:cxnChg chg="mod topLvl">
          <ac:chgData name="Ashrafi Gulam Mohammed" userId="7e2c9ba4-7746-4c18-8194-8c0adec12b39" providerId="ADAL" clId="{16A50B36-047A-4117-98E1-917ACC12DED4}" dt="2024-06-13T12:03:33.367" v="333" actId="14100"/>
          <ac:cxnSpMkLst>
            <pc:docMk/>
            <pc:sldMk cId="811117873" sldId="256"/>
            <ac:cxnSpMk id="66" creationId="{D429406B-C6C9-A155-2A3B-1994B8E1744F}"/>
          </ac:cxnSpMkLst>
        </pc:cxnChg>
        <pc:cxnChg chg="mod topLvl">
          <ac:chgData name="Ashrafi Gulam Mohammed" userId="7e2c9ba4-7746-4c18-8194-8c0adec12b39" providerId="ADAL" clId="{16A50B36-047A-4117-98E1-917ACC12DED4}" dt="2024-06-13T11:54:16.321" v="217" actId="338"/>
          <ac:cxnSpMkLst>
            <pc:docMk/>
            <pc:sldMk cId="811117873" sldId="256"/>
            <ac:cxnSpMk id="70" creationId="{0A24F84F-D4A8-94C7-AEFC-E472B80726EE}"/>
          </ac:cxnSpMkLst>
        </pc:cxnChg>
        <pc:cxnChg chg="mod topLvl">
          <ac:chgData name="Ashrafi Gulam Mohammed" userId="7e2c9ba4-7746-4c18-8194-8c0adec12b39" providerId="ADAL" clId="{16A50B36-047A-4117-98E1-917ACC12DED4}" dt="2024-06-13T11:54:16.321" v="217" actId="338"/>
          <ac:cxnSpMkLst>
            <pc:docMk/>
            <pc:sldMk cId="811117873" sldId="256"/>
            <ac:cxnSpMk id="74" creationId="{9FBEC8E8-CE8B-E3C9-52F6-3102D2F93AD9}"/>
          </ac:cxnSpMkLst>
        </pc:cxnChg>
        <pc:cxnChg chg="mod topLvl">
          <ac:chgData name="Ashrafi Gulam Mohammed" userId="7e2c9ba4-7746-4c18-8194-8c0adec12b39" providerId="ADAL" clId="{16A50B36-047A-4117-98E1-917ACC12DED4}" dt="2024-06-13T11:54:16.321" v="217" actId="338"/>
          <ac:cxnSpMkLst>
            <pc:docMk/>
            <pc:sldMk cId="811117873" sldId="256"/>
            <ac:cxnSpMk id="75" creationId="{3A088DED-0C33-D74A-AEA6-1F592E710485}"/>
          </ac:cxnSpMkLst>
        </pc:cxnChg>
        <pc:cxnChg chg="mod topLvl">
          <ac:chgData name="Ashrafi Gulam Mohammed" userId="7e2c9ba4-7746-4c18-8194-8c0adec12b39" providerId="ADAL" clId="{16A50B36-047A-4117-98E1-917ACC12DED4}" dt="2024-06-13T12:05:40.866" v="353" actId="14100"/>
          <ac:cxnSpMkLst>
            <pc:docMk/>
            <pc:sldMk cId="811117873" sldId="256"/>
            <ac:cxnSpMk id="82" creationId="{9F496CFF-B0CA-0210-EFDC-863B32B404CC}"/>
          </ac:cxnSpMkLst>
        </pc:cxnChg>
        <pc:cxnChg chg="mod topLvl">
          <ac:chgData name="Ashrafi Gulam Mohammed" userId="7e2c9ba4-7746-4c18-8194-8c0adec12b39" providerId="ADAL" clId="{16A50B36-047A-4117-98E1-917ACC12DED4}" dt="2024-06-13T12:04:18.335" v="338" actId="1076"/>
          <ac:cxnSpMkLst>
            <pc:docMk/>
            <pc:sldMk cId="811117873" sldId="256"/>
            <ac:cxnSpMk id="83" creationId="{5CC99B92-6CA8-A80E-9D32-068C8986143E}"/>
          </ac:cxnSpMkLst>
        </pc:cxnChg>
        <pc:cxnChg chg="mod topLvl">
          <ac:chgData name="Ashrafi Gulam Mohammed" userId="7e2c9ba4-7746-4c18-8194-8c0adec12b39" providerId="ADAL" clId="{16A50B36-047A-4117-98E1-917ACC12DED4}" dt="2024-06-13T12:03:25.295" v="332" actId="14100"/>
          <ac:cxnSpMkLst>
            <pc:docMk/>
            <pc:sldMk cId="811117873" sldId="256"/>
            <ac:cxnSpMk id="87" creationId="{BDB9EFF9-DDAF-3B05-0104-15A00A4F847F}"/>
          </ac:cxnSpMkLst>
        </pc:cxnChg>
        <pc:cxnChg chg="mod topLvl">
          <ac:chgData name="Ashrafi Gulam Mohammed" userId="7e2c9ba4-7746-4c18-8194-8c0adec12b39" providerId="ADAL" clId="{16A50B36-047A-4117-98E1-917ACC12DED4}" dt="2024-06-13T11:59:50.061" v="310" actId="1076"/>
          <ac:cxnSpMkLst>
            <pc:docMk/>
            <pc:sldMk cId="811117873" sldId="256"/>
            <ac:cxnSpMk id="91" creationId="{BF548D28-3735-9A2B-E197-802BD8B59CC3}"/>
          </ac:cxnSpMkLst>
        </pc:cxnChg>
        <pc:cxnChg chg="mod topLvl">
          <ac:chgData name="Ashrafi Gulam Mohammed" userId="7e2c9ba4-7746-4c18-8194-8c0adec12b39" providerId="ADAL" clId="{16A50B36-047A-4117-98E1-917ACC12DED4}" dt="2024-06-13T12:02:12.576" v="324" actId="14100"/>
          <ac:cxnSpMkLst>
            <pc:docMk/>
            <pc:sldMk cId="811117873" sldId="256"/>
            <ac:cxnSpMk id="95" creationId="{A8EFD38C-C5F0-A644-9507-78653EBA955E}"/>
          </ac:cxnSpMkLst>
        </pc:cxnChg>
        <pc:cxnChg chg="mod topLvl">
          <ac:chgData name="Ashrafi Gulam Mohammed" userId="7e2c9ba4-7746-4c18-8194-8c0adec12b39" providerId="ADAL" clId="{16A50B36-047A-4117-98E1-917ACC12DED4}" dt="2024-06-13T12:02:45.888" v="326" actId="1076"/>
          <ac:cxnSpMkLst>
            <pc:docMk/>
            <pc:sldMk cId="811117873" sldId="256"/>
            <ac:cxnSpMk id="99" creationId="{0A609BD3-CAFC-204B-2C22-81D759D908C0}"/>
          </ac:cxnSpMkLst>
        </pc:cxnChg>
        <pc:cxnChg chg="mod topLvl">
          <ac:chgData name="Ashrafi Gulam Mohammed" userId="7e2c9ba4-7746-4c18-8194-8c0adec12b39" providerId="ADAL" clId="{16A50B36-047A-4117-98E1-917ACC12DED4}" dt="2024-06-13T12:05:47.665" v="354" actId="14100"/>
          <ac:cxnSpMkLst>
            <pc:docMk/>
            <pc:sldMk cId="811117873" sldId="256"/>
            <ac:cxnSpMk id="103" creationId="{B37EB6D2-76A3-7B7F-2596-EDB913B7AE47}"/>
          </ac:cxnSpMkLst>
        </pc:cxnChg>
        <pc:cxnChg chg="mod topLvl">
          <ac:chgData name="Ashrafi Gulam Mohammed" userId="7e2c9ba4-7746-4c18-8194-8c0adec12b39" providerId="ADAL" clId="{16A50B36-047A-4117-98E1-917ACC12DED4}" dt="2024-06-13T12:04:55.425" v="345" actId="1076"/>
          <ac:cxnSpMkLst>
            <pc:docMk/>
            <pc:sldMk cId="811117873" sldId="256"/>
            <ac:cxnSpMk id="110" creationId="{F93B526E-FFEA-2AEC-FA60-1144D613D808}"/>
          </ac:cxnSpMkLst>
        </pc:cxnChg>
        <pc:cxnChg chg="mod topLvl">
          <ac:chgData name="Ashrafi Gulam Mohammed" userId="7e2c9ba4-7746-4c18-8194-8c0adec12b39" providerId="ADAL" clId="{16A50B36-047A-4117-98E1-917ACC12DED4}" dt="2024-06-13T12:04:29.886" v="340" actId="1076"/>
          <ac:cxnSpMkLst>
            <pc:docMk/>
            <pc:sldMk cId="811117873" sldId="256"/>
            <ac:cxnSpMk id="111" creationId="{801EA904-FEB9-AB39-F8F2-DF9981F8F487}"/>
          </ac:cxnSpMkLst>
        </pc:cxnChg>
        <pc:cxnChg chg="mod topLvl">
          <ac:chgData name="Ashrafi Gulam Mohammed" userId="7e2c9ba4-7746-4c18-8194-8c0adec12b39" providerId="ADAL" clId="{16A50B36-047A-4117-98E1-917ACC12DED4}" dt="2024-06-13T11:58:55.091" v="306" actId="14100"/>
          <ac:cxnSpMkLst>
            <pc:docMk/>
            <pc:sldMk cId="811117873" sldId="256"/>
            <ac:cxnSpMk id="115" creationId="{09505B5C-B8A0-6817-8E8E-02ACC70B8E1E}"/>
          </ac:cxnSpMkLst>
        </pc:cxnChg>
        <pc:cxnChg chg="mod topLvl">
          <ac:chgData name="Ashrafi Gulam Mohammed" userId="7e2c9ba4-7746-4c18-8194-8c0adec12b39" providerId="ADAL" clId="{16A50B36-047A-4117-98E1-917ACC12DED4}" dt="2024-06-13T11:54:16.321" v="217" actId="338"/>
          <ac:cxnSpMkLst>
            <pc:docMk/>
            <pc:sldMk cId="811117873" sldId="256"/>
            <ac:cxnSpMk id="119" creationId="{F38B9D5A-FCF3-E1F7-3DE3-6542DED0017F}"/>
          </ac:cxnSpMkLst>
        </pc:cxnChg>
        <pc:cxnChg chg="add mod topLvl">
          <ac:chgData name="Ashrafi Gulam Mohammed" userId="7e2c9ba4-7746-4c18-8194-8c0adec12b39" providerId="ADAL" clId="{16A50B36-047A-4117-98E1-917ACC12DED4}" dt="2024-06-13T13:06:05.141" v="679" actId="1582"/>
          <ac:cxnSpMkLst>
            <pc:docMk/>
            <pc:sldMk cId="811117873" sldId="256"/>
            <ac:cxnSpMk id="198" creationId="{F3600D95-3634-BCC8-07E9-C1A5A10E3A6C}"/>
          </ac:cxnSpMkLst>
        </pc:cxnChg>
        <pc:cxnChg chg="add mod topLvl">
          <ac:chgData name="Ashrafi Gulam Mohammed" userId="7e2c9ba4-7746-4c18-8194-8c0adec12b39" providerId="ADAL" clId="{16A50B36-047A-4117-98E1-917ACC12DED4}" dt="2024-06-13T14:03:20.868" v="1077" actId="14100"/>
          <ac:cxnSpMkLst>
            <pc:docMk/>
            <pc:sldMk cId="811117873" sldId="256"/>
            <ac:cxnSpMk id="200" creationId="{A55C4799-E3D7-3B56-7BEA-D6C28C02B4B6}"/>
          </ac:cxnSpMkLst>
        </pc:cxnChg>
        <pc:cxnChg chg="mod">
          <ac:chgData name="Ashrafi Gulam Mohammed" userId="7e2c9ba4-7746-4c18-8194-8c0adec12b39" providerId="ADAL" clId="{16A50B36-047A-4117-98E1-917ACC12DED4}" dt="2024-06-13T14:08:02.285" v="1300" actId="14100"/>
          <ac:cxnSpMkLst>
            <pc:docMk/>
            <pc:sldMk cId="811117873" sldId="256"/>
            <ac:cxnSpMk id="213" creationId="{375E095D-F55B-F707-0073-F5E24A3C7B78}"/>
          </ac:cxnSpMkLst>
        </pc:cxnChg>
        <pc:cxnChg chg="mod">
          <ac:chgData name="Ashrafi Gulam Mohammed" userId="7e2c9ba4-7746-4c18-8194-8c0adec12b39" providerId="ADAL" clId="{16A50B36-047A-4117-98E1-917ACC12DED4}" dt="2024-06-13T14:07:54.724" v="1299" actId="14100"/>
          <ac:cxnSpMkLst>
            <pc:docMk/>
            <pc:sldMk cId="811117873" sldId="256"/>
            <ac:cxnSpMk id="214" creationId="{FA6B338B-0B3C-82EE-10EF-5549F64BFAA8}"/>
          </ac:cxnSpMkLst>
        </pc:cxnChg>
        <pc:cxnChg chg="mod">
          <ac:chgData name="Ashrafi Gulam Mohammed" userId="7e2c9ba4-7746-4c18-8194-8c0adec12b39" providerId="ADAL" clId="{16A50B36-047A-4117-98E1-917ACC12DED4}" dt="2024-06-12T16:36:21.716" v="97" actId="1582"/>
          <ac:cxnSpMkLst>
            <pc:docMk/>
            <pc:sldMk cId="811117873" sldId="256"/>
            <ac:cxnSpMk id="262" creationId="{94809A19-F9AD-6CFE-BEEC-AA7E356880BF}"/>
          </ac:cxnSpMkLst>
        </pc:cxnChg>
        <pc:cxnChg chg="mod">
          <ac:chgData name="Ashrafi Gulam Mohammed" userId="7e2c9ba4-7746-4c18-8194-8c0adec12b39" providerId="ADAL" clId="{16A50B36-047A-4117-98E1-917ACC12DED4}" dt="2024-06-12T13:05:36.874" v="46"/>
          <ac:cxnSpMkLst>
            <pc:docMk/>
            <pc:sldMk cId="811117873" sldId="256"/>
            <ac:cxnSpMk id="263" creationId="{D38EE727-0EB0-7377-6E81-93B4C33824A3}"/>
          </ac:cxnSpMkLst>
        </pc:cxnChg>
        <pc:cxnChg chg="mod">
          <ac:chgData name="Ashrafi Gulam Mohammed" userId="7e2c9ba4-7746-4c18-8194-8c0adec12b39" providerId="ADAL" clId="{16A50B36-047A-4117-98E1-917ACC12DED4}" dt="2024-06-12T13:05:36.874" v="46"/>
          <ac:cxnSpMkLst>
            <pc:docMk/>
            <pc:sldMk cId="811117873" sldId="256"/>
            <ac:cxnSpMk id="264" creationId="{3C169A85-13D9-4071-6A92-5C7835E7153C}"/>
          </ac:cxnSpMkLst>
        </pc:cxnChg>
        <pc:cxnChg chg="mod">
          <ac:chgData name="Ashrafi Gulam Mohammed" userId="7e2c9ba4-7746-4c18-8194-8c0adec12b39" providerId="ADAL" clId="{16A50B36-047A-4117-98E1-917ACC12DED4}" dt="2024-06-12T16:35:46.509" v="92" actId="1582"/>
          <ac:cxnSpMkLst>
            <pc:docMk/>
            <pc:sldMk cId="811117873" sldId="256"/>
            <ac:cxnSpMk id="265" creationId="{85E386B8-FC66-0E13-FD78-5D01F459CDDF}"/>
          </ac:cxnSpMkLst>
        </pc:cxnChg>
        <pc:cxnChg chg="mod">
          <ac:chgData name="Ashrafi Gulam Mohammed" userId="7e2c9ba4-7746-4c18-8194-8c0adec12b39" providerId="ADAL" clId="{16A50B36-047A-4117-98E1-917ACC12DED4}" dt="2024-06-12T13:05:36.874" v="46"/>
          <ac:cxnSpMkLst>
            <pc:docMk/>
            <pc:sldMk cId="811117873" sldId="256"/>
            <ac:cxnSpMk id="266" creationId="{2C8D4735-EC9C-4865-F2EC-D6624ACFCAA5}"/>
          </ac:cxnSpMkLst>
        </pc:cxnChg>
        <pc:cxnChg chg="mod">
          <ac:chgData name="Ashrafi Gulam Mohammed" userId="7e2c9ba4-7746-4c18-8194-8c0adec12b39" providerId="ADAL" clId="{16A50B36-047A-4117-98E1-917ACC12DED4}" dt="2024-06-12T13:05:36.874" v="46"/>
          <ac:cxnSpMkLst>
            <pc:docMk/>
            <pc:sldMk cId="811117873" sldId="256"/>
            <ac:cxnSpMk id="267" creationId="{65B35ED5-A3AC-C808-1875-731D1D1E2056}"/>
          </ac:cxnSpMkLst>
        </pc:cxnChg>
        <pc:cxnChg chg="mod">
          <ac:chgData name="Ashrafi Gulam Mohammed" userId="7e2c9ba4-7746-4c18-8194-8c0adec12b39" providerId="ADAL" clId="{16A50B36-047A-4117-98E1-917ACC12DED4}" dt="2024-06-12T13:05:36.874" v="46"/>
          <ac:cxnSpMkLst>
            <pc:docMk/>
            <pc:sldMk cId="811117873" sldId="256"/>
            <ac:cxnSpMk id="268" creationId="{3DABA00C-9E29-9981-73AB-600FF92AE8C0}"/>
          </ac:cxnSpMkLst>
        </pc:cxnChg>
        <pc:cxnChg chg="mod">
          <ac:chgData name="Ashrafi Gulam Mohammed" userId="7e2c9ba4-7746-4c18-8194-8c0adec12b39" providerId="ADAL" clId="{16A50B36-047A-4117-98E1-917ACC12DED4}" dt="2024-06-12T13:05:36.874" v="46"/>
          <ac:cxnSpMkLst>
            <pc:docMk/>
            <pc:sldMk cId="811117873" sldId="256"/>
            <ac:cxnSpMk id="269" creationId="{53CE58BC-E8DF-D58E-A046-C028194A0230}"/>
          </ac:cxnSpMkLst>
        </pc:cxnChg>
        <pc:cxnChg chg="mod">
          <ac:chgData name="Ashrafi Gulam Mohammed" userId="7e2c9ba4-7746-4c18-8194-8c0adec12b39" providerId="ADAL" clId="{16A50B36-047A-4117-98E1-917ACC12DED4}" dt="2024-06-12T13:05:36.874" v="46"/>
          <ac:cxnSpMkLst>
            <pc:docMk/>
            <pc:sldMk cId="811117873" sldId="256"/>
            <ac:cxnSpMk id="270" creationId="{59DFEFA8-2D10-0E91-3FFD-BA7735173DD0}"/>
          </ac:cxnSpMkLst>
        </pc:cxnChg>
        <pc:cxnChg chg="mod">
          <ac:chgData name="Ashrafi Gulam Mohammed" userId="7e2c9ba4-7746-4c18-8194-8c0adec12b39" providerId="ADAL" clId="{16A50B36-047A-4117-98E1-917ACC12DED4}" dt="2024-06-12T13:05:36.874" v="46"/>
          <ac:cxnSpMkLst>
            <pc:docMk/>
            <pc:sldMk cId="811117873" sldId="256"/>
            <ac:cxnSpMk id="271" creationId="{5A974A77-30D7-26A4-FA2B-4C1A2C976EB2}"/>
          </ac:cxnSpMkLst>
        </pc:cxnChg>
        <pc:cxnChg chg="mod">
          <ac:chgData name="Ashrafi Gulam Mohammed" userId="7e2c9ba4-7746-4c18-8194-8c0adec12b39" providerId="ADAL" clId="{16A50B36-047A-4117-98E1-917ACC12DED4}" dt="2024-06-12T13:07:56.422" v="61" actId="208"/>
          <ac:cxnSpMkLst>
            <pc:docMk/>
            <pc:sldMk cId="811117873" sldId="256"/>
            <ac:cxnSpMk id="272" creationId="{BFFB6CB2-57F3-2E7A-864C-578A020A7EC5}"/>
          </ac:cxnSpMkLst>
        </pc:cxnChg>
        <pc:cxnChg chg="mod">
          <ac:chgData name="Ashrafi Gulam Mohammed" userId="7e2c9ba4-7746-4c18-8194-8c0adec12b39" providerId="ADAL" clId="{16A50B36-047A-4117-98E1-917ACC12DED4}" dt="2024-06-12T13:05:36.874" v="46"/>
          <ac:cxnSpMkLst>
            <pc:docMk/>
            <pc:sldMk cId="811117873" sldId="256"/>
            <ac:cxnSpMk id="273" creationId="{6D697655-BBF4-1880-2B0E-ADAE3C9DC253}"/>
          </ac:cxnSpMkLst>
        </pc:cxnChg>
        <pc:cxnChg chg="mod">
          <ac:chgData name="Ashrafi Gulam Mohammed" userId="7e2c9ba4-7746-4c18-8194-8c0adec12b39" providerId="ADAL" clId="{16A50B36-047A-4117-98E1-917ACC12DED4}" dt="2024-06-12T13:05:36.874" v="46"/>
          <ac:cxnSpMkLst>
            <pc:docMk/>
            <pc:sldMk cId="811117873" sldId="256"/>
            <ac:cxnSpMk id="274" creationId="{9066E4C3-CFC5-FBD2-64D6-7A17B69AF220}"/>
          </ac:cxnSpMkLst>
        </pc:cxnChg>
        <pc:cxnChg chg="mod">
          <ac:chgData name="Ashrafi Gulam Mohammed" userId="7e2c9ba4-7746-4c18-8194-8c0adec12b39" providerId="ADAL" clId="{16A50B36-047A-4117-98E1-917ACC12DED4}" dt="2024-06-12T13:05:36.874" v="46"/>
          <ac:cxnSpMkLst>
            <pc:docMk/>
            <pc:sldMk cId="811117873" sldId="256"/>
            <ac:cxnSpMk id="275" creationId="{2A4E6B56-3CCE-6EEA-ADE5-80CD88B8B768}"/>
          </ac:cxnSpMkLst>
        </pc:cxnChg>
        <pc:cxnChg chg="mod">
          <ac:chgData name="Ashrafi Gulam Mohammed" userId="7e2c9ba4-7746-4c18-8194-8c0adec12b39" providerId="ADAL" clId="{16A50B36-047A-4117-98E1-917ACC12DED4}" dt="2024-06-12T13:05:36.874" v="46"/>
          <ac:cxnSpMkLst>
            <pc:docMk/>
            <pc:sldMk cId="811117873" sldId="256"/>
            <ac:cxnSpMk id="276" creationId="{EF267AD1-2538-5C5F-2844-36D66F803459}"/>
          </ac:cxnSpMkLst>
        </pc:cxnChg>
        <pc:cxnChg chg="mod">
          <ac:chgData name="Ashrafi Gulam Mohammed" userId="7e2c9ba4-7746-4c18-8194-8c0adec12b39" providerId="ADAL" clId="{16A50B36-047A-4117-98E1-917ACC12DED4}" dt="2024-06-12T13:05:36.874" v="46"/>
          <ac:cxnSpMkLst>
            <pc:docMk/>
            <pc:sldMk cId="811117873" sldId="256"/>
            <ac:cxnSpMk id="277" creationId="{8352E156-D959-8E32-78C3-DC23C368028B}"/>
          </ac:cxnSpMkLst>
        </pc:cxnChg>
        <pc:cxnChg chg="mod">
          <ac:chgData name="Ashrafi Gulam Mohammed" userId="7e2c9ba4-7746-4c18-8194-8c0adec12b39" providerId="ADAL" clId="{16A50B36-047A-4117-98E1-917ACC12DED4}" dt="2024-06-12T16:35:56.838" v="93" actId="1582"/>
          <ac:cxnSpMkLst>
            <pc:docMk/>
            <pc:sldMk cId="811117873" sldId="256"/>
            <ac:cxnSpMk id="278" creationId="{04EEF14A-4A18-75DC-1D4D-13ABCFECB8C4}"/>
          </ac:cxnSpMkLst>
        </pc:cxnChg>
        <pc:cxnChg chg="mod">
          <ac:chgData name="Ashrafi Gulam Mohammed" userId="7e2c9ba4-7746-4c18-8194-8c0adec12b39" providerId="ADAL" clId="{16A50B36-047A-4117-98E1-917ACC12DED4}" dt="2024-06-12T13:05:36.874" v="46"/>
          <ac:cxnSpMkLst>
            <pc:docMk/>
            <pc:sldMk cId="811117873" sldId="256"/>
            <ac:cxnSpMk id="279" creationId="{3B4521EA-395F-4956-7CD6-9ECFB277FF4F}"/>
          </ac:cxnSpMkLst>
        </pc:cxnChg>
        <pc:cxnChg chg="mod">
          <ac:chgData name="Ashrafi Gulam Mohammed" userId="7e2c9ba4-7746-4c18-8194-8c0adec12b39" providerId="ADAL" clId="{16A50B36-047A-4117-98E1-917ACC12DED4}" dt="2024-06-12T13:05:36.874" v="46"/>
          <ac:cxnSpMkLst>
            <pc:docMk/>
            <pc:sldMk cId="811117873" sldId="256"/>
            <ac:cxnSpMk id="280" creationId="{F254FEBD-9311-FED6-7ED0-2E29D7708B07}"/>
          </ac:cxnSpMkLst>
        </pc:cxnChg>
        <pc:cxnChg chg="mod">
          <ac:chgData name="Ashrafi Gulam Mohammed" userId="7e2c9ba4-7746-4c18-8194-8c0adec12b39" providerId="ADAL" clId="{16A50B36-047A-4117-98E1-917ACC12DED4}" dt="2024-06-12T13:05:36.874" v="46"/>
          <ac:cxnSpMkLst>
            <pc:docMk/>
            <pc:sldMk cId="811117873" sldId="256"/>
            <ac:cxnSpMk id="281" creationId="{B1ABE073-B5BA-DC60-49F0-56E21382D3FB}"/>
          </ac:cxnSpMkLst>
        </pc:cxnChg>
        <pc:cxnChg chg="mod">
          <ac:chgData name="Ashrafi Gulam Mohammed" userId="7e2c9ba4-7746-4c18-8194-8c0adec12b39" providerId="ADAL" clId="{16A50B36-047A-4117-98E1-917ACC12DED4}" dt="2024-06-12T13:05:36.874" v="46"/>
          <ac:cxnSpMkLst>
            <pc:docMk/>
            <pc:sldMk cId="811117873" sldId="256"/>
            <ac:cxnSpMk id="282" creationId="{E3BDAD17-4491-63BE-5393-F1B3846F49A5}"/>
          </ac:cxnSpMkLst>
        </pc:cxnChg>
        <pc:cxnChg chg="mod">
          <ac:chgData name="Ashrafi Gulam Mohammed" userId="7e2c9ba4-7746-4c18-8194-8c0adec12b39" providerId="ADAL" clId="{16A50B36-047A-4117-98E1-917ACC12DED4}" dt="2024-06-12T13:05:36.874" v="46"/>
          <ac:cxnSpMkLst>
            <pc:docMk/>
            <pc:sldMk cId="811117873" sldId="256"/>
            <ac:cxnSpMk id="283" creationId="{B8C495B7-9CB3-0F0C-FDC1-AA8DDC7AA130}"/>
          </ac:cxnSpMkLst>
        </pc:cxnChg>
        <pc:cxnChg chg="mod">
          <ac:chgData name="Ashrafi Gulam Mohammed" userId="7e2c9ba4-7746-4c18-8194-8c0adec12b39" providerId="ADAL" clId="{16A50B36-047A-4117-98E1-917ACC12DED4}" dt="2024-06-12T13:05:36.874" v="46"/>
          <ac:cxnSpMkLst>
            <pc:docMk/>
            <pc:sldMk cId="811117873" sldId="256"/>
            <ac:cxnSpMk id="284" creationId="{DC0C4421-0212-BBFC-99B2-75CE049206AB}"/>
          </ac:cxnSpMkLst>
        </pc:cxnChg>
        <pc:cxnChg chg="mod">
          <ac:chgData name="Ashrafi Gulam Mohammed" userId="7e2c9ba4-7746-4c18-8194-8c0adec12b39" providerId="ADAL" clId="{16A50B36-047A-4117-98E1-917ACC12DED4}" dt="2024-06-12T16:36:02.021" v="94" actId="1582"/>
          <ac:cxnSpMkLst>
            <pc:docMk/>
            <pc:sldMk cId="811117873" sldId="256"/>
            <ac:cxnSpMk id="285" creationId="{B948A84B-B407-4BA4-646B-75E89528FFFE}"/>
          </ac:cxnSpMkLst>
        </pc:cxnChg>
        <pc:cxnChg chg="mod">
          <ac:chgData name="Ashrafi Gulam Mohammed" userId="7e2c9ba4-7746-4c18-8194-8c0adec12b39" providerId="ADAL" clId="{16A50B36-047A-4117-98E1-917ACC12DED4}" dt="2024-06-12T13:05:36.874" v="46"/>
          <ac:cxnSpMkLst>
            <pc:docMk/>
            <pc:sldMk cId="811117873" sldId="256"/>
            <ac:cxnSpMk id="286" creationId="{ECA97C34-9F19-9246-5978-DDFA5E914794}"/>
          </ac:cxnSpMkLst>
        </pc:cxnChg>
        <pc:cxnChg chg="mod">
          <ac:chgData name="Ashrafi Gulam Mohammed" userId="7e2c9ba4-7746-4c18-8194-8c0adec12b39" providerId="ADAL" clId="{16A50B36-047A-4117-98E1-917ACC12DED4}" dt="2024-06-12T13:05:36.874" v="46"/>
          <ac:cxnSpMkLst>
            <pc:docMk/>
            <pc:sldMk cId="811117873" sldId="256"/>
            <ac:cxnSpMk id="287" creationId="{4B69CDD7-16AE-4144-CCAF-55392FC8290D}"/>
          </ac:cxnSpMkLst>
        </pc:cxnChg>
        <pc:cxnChg chg="mod">
          <ac:chgData name="Ashrafi Gulam Mohammed" userId="7e2c9ba4-7746-4c18-8194-8c0adec12b39" providerId="ADAL" clId="{16A50B36-047A-4117-98E1-917ACC12DED4}" dt="2024-06-12T13:05:36.874" v="46"/>
          <ac:cxnSpMkLst>
            <pc:docMk/>
            <pc:sldMk cId="811117873" sldId="256"/>
            <ac:cxnSpMk id="288" creationId="{47E6F9F2-572D-8978-1125-CF52B2CB6DB7}"/>
          </ac:cxnSpMkLst>
        </pc:cxnChg>
        <pc:cxnChg chg="mod">
          <ac:chgData name="Ashrafi Gulam Mohammed" userId="7e2c9ba4-7746-4c18-8194-8c0adec12b39" providerId="ADAL" clId="{16A50B36-047A-4117-98E1-917ACC12DED4}" dt="2024-06-12T13:05:36.874" v="46"/>
          <ac:cxnSpMkLst>
            <pc:docMk/>
            <pc:sldMk cId="811117873" sldId="256"/>
            <ac:cxnSpMk id="289" creationId="{BF08324E-C9CF-5E8B-7961-64F514DF914C}"/>
          </ac:cxnSpMkLst>
        </pc:cxnChg>
        <pc:cxnChg chg="mod">
          <ac:chgData name="Ashrafi Gulam Mohammed" userId="7e2c9ba4-7746-4c18-8194-8c0adec12b39" providerId="ADAL" clId="{16A50B36-047A-4117-98E1-917ACC12DED4}" dt="2024-06-12T13:05:36.874" v="46"/>
          <ac:cxnSpMkLst>
            <pc:docMk/>
            <pc:sldMk cId="811117873" sldId="256"/>
            <ac:cxnSpMk id="290" creationId="{76F9754F-D966-C1F1-5B39-8BA6E9E16542}"/>
          </ac:cxnSpMkLst>
        </pc:cxnChg>
        <pc:cxnChg chg="mod">
          <ac:chgData name="Ashrafi Gulam Mohammed" userId="7e2c9ba4-7746-4c18-8194-8c0adec12b39" providerId="ADAL" clId="{16A50B36-047A-4117-98E1-917ACC12DED4}" dt="2024-06-12T16:36:06.478" v="95" actId="1582"/>
          <ac:cxnSpMkLst>
            <pc:docMk/>
            <pc:sldMk cId="811117873" sldId="256"/>
            <ac:cxnSpMk id="291" creationId="{D16B3D7D-5154-D77B-35FD-13D614EAC46E}"/>
          </ac:cxnSpMkLst>
        </pc:cxnChg>
        <pc:cxnChg chg="mod">
          <ac:chgData name="Ashrafi Gulam Mohammed" userId="7e2c9ba4-7746-4c18-8194-8c0adec12b39" providerId="ADAL" clId="{16A50B36-047A-4117-98E1-917ACC12DED4}" dt="2024-06-12T13:05:36.874" v="46"/>
          <ac:cxnSpMkLst>
            <pc:docMk/>
            <pc:sldMk cId="811117873" sldId="256"/>
            <ac:cxnSpMk id="292" creationId="{95F1BD25-76D1-5C75-EBF5-CB2EF49300D1}"/>
          </ac:cxnSpMkLst>
        </pc:cxnChg>
        <pc:cxnChg chg="mod">
          <ac:chgData name="Ashrafi Gulam Mohammed" userId="7e2c9ba4-7746-4c18-8194-8c0adec12b39" providerId="ADAL" clId="{16A50B36-047A-4117-98E1-917ACC12DED4}" dt="2024-06-12T13:05:36.874" v="46"/>
          <ac:cxnSpMkLst>
            <pc:docMk/>
            <pc:sldMk cId="811117873" sldId="256"/>
            <ac:cxnSpMk id="293" creationId="{8AD9B2E9-836A-DD6D-22C2-386FFC307F93}"/>
          </ac:cxnSpMkLst>
        </pc:cxnChg>
        <pc:cxnChg chg="mod">
          <ac:chgData name="Ashrafi Gulam Mohammed" userId="7e2c9ba4-7746-4c18-8194-8c0adec12b39" providerId="ADAL" clId="{16A50B36-047A-4117-98E1-917ACC12DED4}" dt="2024-06-12T13:05:36.874" v="46"/>
          <ac:cxnSpMkLst>
            <pc:docMk/>
            <pc:sldMk cId="811117873" sldId="256"/>
            <ac:cxnSpMk id="294" creationId="{3D4E26AC-371C-D677-BCEC-03748C18A051}"/>
          </ac:cxnSpMkLst>
        </pc:cxnChg>
        <pc:cxnChg chg="mod">
          <ac:chgData name="Ashrafi Gulam Mohammed" userId="7e2c9ba4-7746-4c18-8194-8c0adec12b39" providerId="ADAL" clId="{16A50B36-047A-4117-98E1-917ACC12DED4}" dt="2024-06-12T13:05:36.874" v="46"/>
          <ac:cxnSpMkLst>
            <pc:docMk/>
            <pc:sldMk cId="811117873" sldId="256"/>
            <ac:cxnSpMk id="295" creationId="{A708A8E9-8007-64CA-9F1D-F9C77D43D8CA}"/>
          </ac:cxnSpMkLst>
        </pc:cxnChg>
        <pc:cxnChg chg="mod">
          <ac:chgData name="Ashrafi Gulam Mohammed" userId="7e2c9ba4-7746-4c18-8194-8c0adec12b39" providerId="ADAL" clId="{16A50B36-047A-4117-98E1-917ACC12DED4}" dt="2024-06-12T13:05:36.874" v="46"/>
          <ac:cxnSpMkLst>
            <pc:docMk/>
            <pc:sldMk cId="811117873" sldId="256"/>
            <ac:cxnSpMk id="296" creationId="{7016A3AB-7380-95AA-2AFF-8257453CF566}"/>
          </ac:cxnSpMkLst>
        </pc:cxnChg>
        <pc:cxnChg chg="mod">
          <ac:chgData name="Ashrafi Gulam Mohammed" userId="7e2c9ba4-7746-4c18-8194-8c0adec12b39" providerId="ADAL" clId="{16A50B36-047A-4117-98E1-917ACC12DED4}" dt="2024-06-12T13:05:36.874" v="46"/>
          <ac:cxnSpMkLst>
            <pc:docMk/>
            <pc:sldMk cId="811117873" sldId="256"/>
            <ac:cxnSpMk id="297" creationId="{70C02421-865F-1739-85AC-0FC699F1C8A5}"/>
          </ac:cxnSpMkLst>
        </pc:cxnChg>
        <pc:cxnChg chg="mod">
          <ac:chgData name="Ashrafi Gulam Mohammed" userId="7e2c9ba4-7746-4c18-8194-8c0adec12b39" providerId="ADAL" clId="{16A50B36-047A-4117-98E1-917ACC12DED4}" dt="2024-06-12T13:05:36.874" v="46"/>
          <ac:cxnSpMkLst>
            <pc:docMk/>
            <pc:sldMk cId="811117873" sldId="256"/>
            <ac:cxnSpMk id="298" creationId="{D595190A-36A4-33B7-EAC6-7F62B8C6CF67}"/>
          </ac:cxnSpMkLst>
        </pc:cxnChg>
        <pc:cxnChg chg="mod">
          <ac:chgData name="Ashrafi Gulam Mohammed" userId="7e2c9ba4-7746-4c18-8194-8c0adec12b39" providerId="ADAL" clId="{16A50B36-047A-4117-98E1-917ACC12DED4}" dt="2024-06-12T16:36:12.278" v="96" actId="1582"/>
          <ac:cxnSpMkLst>
            <pc:docMk/>
            <pc:sldMk cId="811117873" sldId="256"/>
            <ac:cxnSpMk id="299" creationId="{F8ABC3B3-B747-959E-282F-825D2450B42E}"/>
          </ac:cxnSpMkLst>
        </pc:cxnChg>
        <pc:cxnChg chg="mod">
          <ac:chgData name="Ashrafi Gulam Mohammed" userId="7e2c9ba4-7746-4c18-8194-8c0adec12b39" providerId="ADAL" clId="{16A50B36-047A-4117-98E1-917ACC12DED4}" dt="2024-06-12T13:05:36.874" v="46"/>
          <ac:cxnSpMkLst>
            <pc:docMk/>
            <pc:sldMk cId="811117873" sldId="256"/>
            <ac:cxnSpMk id="300" creationId="{46233689-5623-1495-61B8-770CC7E91FF0}"/>
          </ac:cxnSpMkLst>
        </pc:cxnChg>
        <pc:cxnChg chg="mod">
          <ac:chgData name="Ashrafi Gulam Mohammed" userId="7e2c9ba4-7746-4c18-8194-8c0adec12b39" providerId="ADAL" clId="{16A50B36-047A-4117-98E1-917ACC12DED4}" dt="2024-06-13T14:20:57.934" v="1964" actId="14100"/>
          <ac:cxnSpMkLst>
            <pc:docMk/>
            <pc:sldMk cId="811117873" sldId="256"/>
            <ac:cxnSpMk id="321" creationId="{179497F6-5F6D-5617-11A6-3430D3BBA61B}"/>
          </ac:cxnSpMkLst>
        </pc:cxnChg>
        <pc:cxnChg chg="mod">
          <ac:chgData name="Ashrafi Gulam Mohammed" userId="7e2c9ba4-7746-4c18-8194-8c0adec12b39" providerId="ADAL" clId="{16A50B36-047A-4117-98E1-917ACC12DED4}" dt="2024-06-13T14:10:39.979" v="1510" actId="1076"/>
          <ac:cxnSpMkLst>
            <pc:docMk/>
            <pc:sldMk cId="811117873" sldId="256"/>
            <ac:cxnSpMk id="322" creationId="{BCDAB0D3-5213-252B-0622-0262A1488B9B}"/>
          </ac:cxnSpMkLst>
        </pc:cxnChg>
        <pc:cxnChg chg="mod">
          <ac:chgData name="Ashrafi Gulam Mohammed" userId="7e2c9ba4-7746-4c18-8194-8c0adec12b39" providerId="ADAL" clId="{16A50B36-047A-4117-98E1-917ACC12DED4}" dt="2024-06-13T14:19:50.674" v="1955" actId="14100"/>
          <ac:cxnSpMkLst>
            <pc:docMk/>
            <pc:sldMk cId="811117873" sldId="256"/>
            <ac:cxnSpMk id="327" creationId="{D8968237-B08F-6B2E-EDEF-57F04B130394}"/>
          </ac:cxnSpMkLst>
        </pc:cxnChg>
        <pc:cxnChg chg="mod">
          <ac:chgData name="Ashrafi Gulam Mohammed" userId="7e2c9ba4-7746-4c18-8194-8c0adec12b39" providerId="ADAL" clId="{16A50B36-047A-4117-98E1-917ACC12DED4}" dt="2024-06-13T14:10:17.863" v="1507"/>
          <ac:cxnSpMkLst>
            <pc:docMk/>
            <pc:sldMk cId="811117873" sldId="256"/>
            <ac:cxnSpMk id="328" creationId="{15079A8F-3763-2FDC-861A-D8A27CF30A0F}"/>
          </ac:cxnSpMkLst>
        </pc:cxnChg>
        <pc:cxnChg chg="mod">
          <ac:chgData name="Ashrafi Gulam Mohammed" userId="7e2c9ba4-7746-4c18-8194-8c0adec12b39" providerId="ADAL" clId="{16A50B36-047A-4117-98E1-917ACC12DED4}" dt="2024-06-13T14:22:20.454" v="2044" actId="14100"/>
          <ac:cxnSpMkLst>
            <pc:docMk/>
            <pc:sldMk cId="811117873" sldId="256"/>
            <ac:cxnSpMk id="339" creationId="{13CEB453-A96F-F2CF-E225-56F0681F1ECC}"/>
          </ac:cxnSpMkLst>
        </pc:cxnChg>
        <pc:cxnChg chg="mod">
          <ac:chgData name="Ashrafi Gulam Mohammed" userId="7e2c9ba4-7746-4c18-8194-8c0adec12b39" providerId="ADAL" clId="{16A50B36-047A-4117-98E1-917ACC12DED4}" dt="2024-06-13T14:22:15.197" v="2043" actId="14100"/>
          <ac:cxnSpMkLst>
            <pc:docMk/>
            <pc:sldMk cId="811117873" sldId="256"/>
            <ac:cxnSpMk id="340" creationId="{40A4C869-95E3-A730-EBF9-1C360532F1CE}"/>
          </ac:cxnSpMkLst>
        </pc:cxnChg>
        <pc:cxnChg chg="mod">
          <ac:chgData name="Ashrafi Gulam Mohammed" userId="7e2c9ba4-7746-4c18-8194-8c0adec12b39" providerId="ADAL" clId="{16A50B36-047A-4117-98E1-917ACC12DED4}" dt="2024-06-13T14:22:42.226" v="2045"/>
          <ac:cxnSpMkLst>
            <pc:docMk/>
            <pc:sldMk cId="811117873" sldId="256"/>
            <ac:cxnSpMk id="346" creationId="{D96B814C-28A9-B839-264E-01DD672E804C}"/>
          </ac:cxnSpMkLst>
        </pc:cxnChg>
        <pc:cxnChg chg="mod">
          <ac:chgData name="Ashrafi Gulam Mohammed" userId="7e2c9ba4-7746-4c18-8194-8c0adec12b39" providerId="ADAL" clId="{16A50B36-047A-4117-98E1-917ACC12DED4}" dt="2024-06-13T14:22:42.226" v="2045"/>
          <ac:cxnSpMkLst>
            <pc:docMk/>
            <pc:sldMk cId="811117873" sldId="256"/>
            <ac:cxnSpMk id="347" creationId="{3AEAB935-E57C-6959-53AB-38B2E296BB2F}"/>
          </ac:cxnSpMkLst>
        </pc:cxnChg>
        <pc:cxnChg chg="mod">
          <ac:chgData name="Ashrafi Gulam Mohammed" userId="7e2c9ba4-7746-4c18-8194-8c0adec12b39" providerId="ADAL" clId="{16A50B36-047A-4117-98E1-917ACC12DED4}" dt="2024-06-13T14:23:01.487" v="2050" actId="14100"/>
          <ac:cxnSpMkLst>
            <pc:docMk/>
            <pc:sldMk cId="811117873" sldId="256"/>
            <ac:cxnSpMk id="350" creationId="{20B79934-CDB2-029A-EE26-E9AB6D04E457}"/>
          </ac:cxnSpMkLst>
        </pc:cxnChg>
        <pc:cxnChg chg="mod">
          <ac:chgData name="Ashrafi Gulam Mohammed" userId="7e2c9ba4-7746-4c18-8194-8c0adec12b39" providerId="ADAL" clId="{16A50B36-047A-4117-98E1-917ACC12DED4}" dt="2024-06-13T14:24:31.265" v="2215" actId="14100"/>
          <ac:cxnSpMkLst>
            <pc:docMk/>
            <pc:sldMk cId="811117873" sldId="256"/>
            <ac:cxnSpMk id="351" creationId="{D70D330C-5B96-8B13-AB25-499F2FA3482A}"/>
          </ac:cxnSpMkLst>
        </pc:cxnChg>
        <pc:cxnChg chg="mod">
          <ac:chgData name="Ashrafi Gulam Mohammed" userId="7e2c9ba4-7746-4c18-8194-8c0adec12b39" providerId="ADAL" clId="{16A50B36-047A-4117-98E1-917ACC12DED4}" dt="2024-06-13T14:24:43.397" v="2216"/>
          <ac:cxnSpMkLst>
            <pc:docMk/>
            <pc:sldMk cId="811117873" sldId="256"/>
            <ac:cxnSpMk id="356" creationId="{6A2CD6BB-1763-E364-EE9F-E7DDCC6B87FC}"/>
          </ac:cxnSpMkLst>
        </pc:cxnChg>
        <pc:cxnChg chg="mod">
          <ac:chgData name="Ashrafi Gulam Mohammed" userId="7e2c9ba4-7746-4c18-8194-8c0adec12b39" providerId="ADAL" clId="{16A50B36-047A-4117-98E1-917ACC12DED4}" dt="2024-06-13T14:24:43.397" v="2216"/>
          <ac:cxnSpMkLst>
            <pc:docMk/>
            <pc:sldMk cId="811117873" sldId="256"/>
            <ac:cxnSpMk id="357" creationId="{8FB3142C-28FC-4FA5-8E8F-B0679A867AB1}"/>
          </ac:cxnSpMkLst>
        </pc:cxnChg>
        <pc:cxnChg chg="mod">
          <ac:chgData name="Ashrafi Gulam Mohammed" userId="7e2c9ba4-7746-4c18-8194-8c0adec12b39" providerId="ADAL" clId="{16A50B36-047A-4117-98E1-917ACC12DED4}" dt="2024-06-13T14:25:35.564" v="2224" actId="14100"/>
          <ac:cxnSpMkLst>
            <pc:docMk/>
            <pc:sldMk cId="811117873" sldId="256"/>
            <ac:cxnSpMk id="360" creationId="{60BE86E8-E53E-0C0A-86DA-8C2DF650EEB5}"/>
          </ac:cxnSpMkLst>
        </pc:cxnChg>
        <pc:cxnChg chg="mod">
          <ac:chgData name="Ashrafi Gulam Mohammed" userId="7e2c9ba4-7746-4c18-8194-8c0adec12b39" providerId="ADAL" clId="{16A50B36-047A-4117-98E1-917ACC12DED4}" dt="2024-06-13T14:30:19.536" v="2403" actId="14100"/>
          <ac:cxnSpMkLst>
            <pc:docMk/>
            <pc:sldMk cId="811117873" sldId="256"/>
            <ac:cxnSpMk id="361" creationId="{13BEE800-8E7C-869D-244E-CDE5319F9AEF}"/>
          </ac:cxnSpMkLst>
        </pc:cxnChg>
        <pc:cxnChg chg="mod">
          <ac:chgData name="Ashrafi Gulam Mohammed" userId="7e2c9ba4-7746-4c18-8194-8c0adec12b39" providerId="ADAL" clId="{16A50B36-047A-4117-98E1-917ACC12DED4}" dt="2024-06-13T14:30:15.092" v="2402"/>
          <ac:cxnSpMkLst>
            <pc:docMk/>
            <pc:sldMk cId="811117873" sldId="256"/>
            <ac:cxnSpMk id="366" creationId="{B960CE5F-8E71-9D80-D682-7DC791645FF3}"/>
          </ac:cxnSpMkLst>
        </pc:cxnChg>
        <pc:cxnChg chg="mod">
          <ac:chgData name="Ashrafi Gulam Mohammed" userId="7e2c9ba4-7746-4c18-8194-8c0adec12b39" providerId="ADAL" clId="{16A50B36-047A-4117-98E1-917ACC12DED4}" dt="2024-06-13T14:30:15.092" v="2402"/>
          <ac:cxnSpMkLst>
            <pc:docMk/>
            <pc:sldMk cId="811117873" sldId="256"/>
            <ac:cxnSpMk id="367" creationId="{D7003D31-9E66-87C6-A499-DE60D2B66AA0}"/>
          </ac:cxnSpMkLst>
        </pc:cxnChg>
        <pc:cxnChg chg="mod">
          <ac:chgData name="Ashrafi Gulam Mohammed" userId="7e2c9ba4-7746-4c18-8194-8c0adec12b39" providerId="ADAL" clId="{16A50B36-047A-4117-98E1-917ACC12DED4}" dt="2024-06-13T14:31:37.211" v="2404"/>
          <ac:cxnSpMkLst>
            <pc:docMk/>
            <pc:sldMk cId="811117873" sldId="256"/>
            <ac:cxnSpMk id="370" creationId="{424E5810-C074-F285-F51D-74B72FB4DAEC}"/>
          </ac:cxnSpMkLst>
        </pc:cxnChg>
        <pc:cxnChg chg="mod">
          <ac:chgData name="Ashrafi Gulam Mohammed" userId="7e2c9ba4-7746-4c18-8194-8c0adec12b39" providerId="ADAL" clId="{16A50B36-047A-4117-98E1-917ACC12DED4}" dt="2024-06-13T14:31:37.211" v="2404"/>
          <ac:cxnSpMkLst>
            <pc:docMk/>
            <pc:sldMk cId="811117873" sldId="256"/>
            <ac:cxnSpMk id="371" creationId="{7C9BC335-D5BC-9F53-EBAF-48995921AF1B}"/>
          </ac:cxnSpMkLst>
        </pc:cxnChg>
        <pc:cxnChg chg="mod">
          <ac:chgData name="Ashrafi Gulam Mohammed" userId="7e2c9ba4-7746-4c18-8194-8c0adec12b39" providerId="ADAL" clId="{16A50B36-047A-4117-98E1-917ACC12DED4}" dt="2024-06-13T14:32:20.203" v="2405"/>
          <ac:cxnSpMkLst>
            <pc:docMk/>
            <pc:sldMk cId="811117873" sldId="256"/>
            <ac:cxnSpMk id="374" creationId="{C295B5B3-49D6-6F30-6064-C4C416B12F13}"/>
          </ac:cxnSpMkLst>
        </pc:cxnChg>
        <pc:cxnChg chg="mod">
          <ac:chgData name="Ashrafi Gulam Mohammed" userId="7e2c9ba4-7746-4c18-8194-8c0adec12b39" providerId="ADAL" clId="{16A50B36-047A-4117-98E1-917ACC12DED4}" dt="2024-06-13T14:32:20.203" v="2405"/>
          <ac:cxnSpMkLst>
            <pc:docMk/>
            <pc:sldMk cId="811117873" sldId="256"/>
            <ac:cxnSpMk id="375" creationId="{DAFF3D12-EC40-F75B-098D-D20A9A88F0B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285E-7C3A-4DA2-8F5F-3ACD9A5437F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4AB-6A99-4628-9213-E838F5F4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285E-7C3A-4DA2-8F5F-3ACD9A5437F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4AB-6A99-4628-9213-E838F5F4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5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285E-7C3A-4DA2-8F5F-3ACD9A5437F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4AB-6A99-4628-9213-E838F5F4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8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285E-7C3A-4DA2-8F5F-3ACD9A5437F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4AB-6A99-4628-9213-E838F5F4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9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>
                    <a:tint val="82000"/>
                  </a:schemeClr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82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82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82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82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82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82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82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285E-7C3A-4DA2-8F5F-3ACD9A5437F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4AB-6A99-4628-9213-E838F5F4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9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285E-7C3A-4DA2-8F5F-3ACD9A5437F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4AB-6A99-4628-9213-E838F5F4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8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285E-7C3A-4DA2-8F5F-3ACD9A5437F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4AB-6A99-4628-9213-E838F5F4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7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285E-7C3A-4DA2-8F5F-3ACD9A5437F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4AB-6A99-4628-9213-E838F5F4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9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285E-7C3A-4DA2-8F5F-3ACD9A5437F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4AB-6A99-4628-9213-E838F5F4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4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285E-7C3A-4DA2-8F5F-3ACD9A5437F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4AB-6A99-4628-9213-E838F5F4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0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285E-7C3A-4DA2-8F5F-3ACD9A5437F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4AB-6A99-4628-9213-E838F5F4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1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C1285E-7C3A-4DA2-8F5F-3ACD9A5437F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4E94AB-6A99-4628-9213-E838F5F4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1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4">
            <a:extLst>
              <a:ext uri="{FF2B5EF4-FFF2-40B4-BE49-F238E27FC236}">
                <a16:creationId xmlns:a16="http://schemas.microsoft.com/office/drawing/2014/main" id="{81F21A2D-06AC-7309-43AD-8DCAEE42C235}"/>
              </a:ext>
            </a:extLst>
          </p:cNvPr>
          <p:cNvSpPr/>
          <p:nvPr/>
        </p:nvSpPr>
        <p:spPr>
          <a:xfrm rot="19608654">
            <a:off x="916566" y="16986926"/>
            <a:ext cx="2786492" cy="7097159"/>
          </a:xfrm>
          <a:prstGeom prst="swooshArrow">
            <a:avLst>
              <a:gd name="adj1" fmla="val 12624"/>
              <a:gd name="adj2" fmla="val 31370"/>
            </a:avLst>
          </a:pr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1B96A128-458F-BC4E-4626-08B5921238E0}"/>
              </a:ext>
            </a:extLst>
          </p:cNvPr>
          <p:cNvSpPr/>
          <p:nvPr/>
        </p:nvSpPr>
        <p:spPr>
          <a:xfrm>
            <a:off x="11138519" y="8231737"/>
            <a:ext cx="16182480" cy="14743870"/>
          </a:xfrm>
          <a:prstGeom prst="ellipse">
            <a:avLst/>
          </a:prstGeom>
          <a:noFill/>
          <a:ln>
            <a:solidFill>
              <a:srgbClr val="002060">
                <a:alpha val="30000"/>
              </a:srgbClr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FA9368-4543-BA29-4276-2B0C256F62FD}"/>
              </a:ext>
            </a:extLst>
          </p:cNvPr>
          <p:cNvSpPr/>
          <p:nvPr/>
        </p:nvSpPr>
        <p:spPr>
          <a:xfrm>
            <a:off x="17072725" y="13374641"/>
            <a:ext cx="4233424" cy="3904405"/>
          </a:xfrm>
          <a:prstGeom prst="ellipse">
            <a:avLst/>
          </a:prstGeom>
          <a:noFill/>
          <a:ln>
            <a:solidFill>
              <a:srgbClr val="002060">
                <a:alpha val="30000"/>
              </a:srgbClr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8923CEA5-A90D-0405-5132-48D68431BFD0}"/>
              </a:ext>
            </a:extLst>
          </p:cNvPr>
          <p:cNvSpPr/>
          <p:nvPr/>
        </p:nvSpPr>
        <p:spPr>
          <a:xfrm>
            <a:off x="14199092" y="10745614"/>
            <a:ext cx="10028576" cy="9338228"/>
          </a:xfrm>
          <a:prstGeom prst="ellipse">
            <a:avLst/>
          </a:prstGeom>
          <a:noFill/>
          <a:ln>
            <a:solidFill>
              <a:srgbClr val="002060">
                <a:alpha val="30000"/>
              </a:srgbClr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Shape 229">
            <a:extLst>
              <a:ext uri="{FF2B5EF4-FFF2-40B4-BE49-F238E27FC236}">
                <a16:creationId xmlns:a16="http://schemas.microsoft.com/office/drawing/2014/main" id="{8605CF5B-7799-835A-9239-1F876A5A5E36}"/>
              </a:ext>
            </a:extLst>
          </p:cNvPr>
          <p:cNvSpPr/>
          <p:nvPr/>
        </p:nvSpPr>
        <p:spPr>
          <a:xfrm rot="2375452" flipV="1">
            <a:off x="15803758" y="17979214"/>
            <a:ext cx="2688285" cy="9882764"/>
          </a:xfrm>
          <a:prstGeom prst="swooshArrow">
            <a:avLst>
              <a:gd name="adj1" fmla="val 12624"/>
              <a:gd name="adj2" fmla="val 31370"/>
            </a:avLst>
          </a:pr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Graphic 3" descr="Processor outline">
            <a:extLst>
              <a:ext uri="{FF2B5EF4-FFF2-40B4-BE49-F238E27FC236}">
                <a16:creationId xmlns:a16="http://schemas.microsoft.com/office/drawing/2014/main" id="{86972C32-6568-C262-7334-7334492BE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02976" y="2314007"/>
            <a:ext cx="2631516" cy="263151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4B7DE64-D5B9-DCE0-0EA2-5EE70A0FFF79}"/>
              </a:ext>
            </a:extLst>
          </p:cNvPr>
          <p:cNvGrpSpPr/>
          <p:nvPr/>
        </p:nvGrpSpPr>
        <p:grpSpPr>
          <a:xfrm>
            <a:off x="2951247" y="3281824"/>
            <a:ext cx="8606001" cy="4916213"/>
            <a:chOff x="6056806" y="1707487"/>
            <a:chExt cx="4718476" cy="1975374"/>
          </a:xfrm>
        </p:grpSpPr>
        <p:pic>
          <p:nvPicPr>
            <p:cNvPr id="6" name="Picture 3" descr="Trojan Horse Icon - Free PNG &amp; SVG 463871 - Noun Project">
              <a:extLst>
                <a:ext uri="{FF2B5EF4-FFF2-40B4-BE49-F238E27FC236}">
                  <a16:creationId xmlns:a16="http://schemas.microsoft.com/office/drawing/2014/main" id="{5BB1E4D8-9388-CCC6-CF47-7E8CE63994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1386" y="1707487"/>
              <a:ext cx="292948" cy="292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FBFABB0-D095-3970-286C-00B003EF08A1}"/>
                </a:ext>
              </a:extLst>
            </p:cNvPr>
            <p:cNvCxnSpPr>
              <a:cxnSpLocks/>
            </p:cNvCxnSpPr>
            <p:nvPr/>
          </p:nvCxnSpPr>
          <p:spPr>
            <a:xfrm>
              <a:off x="6105383" y="2894673"/>
              <a:ext cx="18148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2367A06-A441-1E63-848E-87AB7D10B5E7}"/>
                </a:ext>
              </a:extLst>
            </p:cNvPr>
            <p:cNvCxnSpPr/>
            <p:nvPr/>
          </p:nvCxnSpPr>
          <p:spPr>
            <a:xfrm flipV="1">
              <a:off x="6279887" y="2817892"/>
              <a:ext cx="167523" cy="767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D3C0719-D854-AC90-8E7E-E864D6FC0E18}"/>
                </a:ext>
              </a:extLst>
            </p:cNvPr>
            <p:cNvCxnSpPr>
              <a:cxnSpLocks/>
            </p:cNvCxnSpPr>
            <p:nvPr/>
          </p:nvCxnSpPr>
          <p:spPr>
            <a:xfrm>
              <a:off x="6105383" y="2635318"/>
              <a:ext cx="0" cy="2593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045F2-C2E3-4024-8084-25809712048A}"/>
                </a:ext>
              </a:extLst>
            </p:cNvPr>
            <p:cNvSpPr/>
            <p:nvPr/>
          </p:nvSpPr>
          <p:spPr>
            <a:xfrm>
              <a:off x="6056806" y="2540852"/>
              <a:ext cx="97153" cy="92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spc="0" baseline="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DD6DFE-9DDD-8F50-B5F9-90B17BFE2268}"/>
                </a:ext>
              </a:extLst>
            </p:cNvPr>
            <p:cNvSpPr txBox="1"/>
            <p:nvPr/>
          </p:nvSpPr>
          <p:spPr>
            <a:xfrm>
              <a:off x="6242622" y="2929089"/>
              <a:ext cx="446262" cy="12769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000" spc="0" baseline="0" dirty="0"/>
                <a:t>Trigger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6D9C6C6-CD13-5517-1445-CFA32226A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0932" y="1825699"/>
              <a:ext cx="4324350" cy="1600200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6BC3607-B6AD-AC01-93C0-C4D5FEB36B5A}"/>
                </a:ext>
              </a:extLst>
            </p:cNvPr>
            <p:cNvSpPr/>
            <p:nvPr/>
          </p:nvSpPr>
          <p:spPr>
            <a:xfrm>
              <a:off x="6903511" y="1707487"/>
              <a:ext cx="1608699" cy="197537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spc="0" baseline="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86F7FA-8062-3887-0CFC-5B26D7CA9DDE}"/>
                </a:ext>
              </a:extLst>
            </p:cNvPr>
            <p:cNvSpPr txBox="1"/>
            <p:nvPr/>
          </p:nvSpPr>
          <p:spPr>
            <a:xfrm>
              <a:off x="6449463" y="1930752"/>
              <a:ext cx="774736" cy="12769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000" spc="0" baseline="0" dirty="0"/>
                <a:t>Privilege En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777170-E238-D21E-25C3-24DB011FE5D6}"/>
              </a:ext>
            </a:extLst>
          </p:cNvPr>
          <p:cNvGrpSpPr/>
          <p:nvPr/>
        </p:nvGrpSpPr>
        <p:grpSpPr>
          <a:xfrm>
            <a:off x="2274473" y="13412419"/>
            <a:ext cx="5466275" cy="4595586"/>
            <a:chOff x="3868224" y="2588984"/>
            <a:chExt cx="3000246" cy="228137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5F08B1-A595-4CAA-0BC7-021EE9BA0724}"/>
                </a:ext>
              </a:extLst>
            </p:cNvPr>
            <p:cNvSpPr/>
            <p:nvPr/>
          </p:nvSpPr>
          <p:spPr>
            <a:xfrm>
              <a:off x="4229973" y="3371977"/>
              <a:ext cx="2631517" cy="718955"/>
            </a:xfrm>
            <a:custGeom>
              <a:avLst/>
              <a:gdLst>
                <a:gd name="connsiteX0" fmla="*/ 0 w 2631517"/>
                <a:gd name="connsiteY0" fmla="*/ 0 h 718955"/>
                <a:gd name="connsiteX1" fmla="*/ 2511689 w 2631517"/>
                <a:gd name="connsiteY1" fmla="*/ 0 h 718955"/>
                <a:gd name="connsiteX2" fmla="*/ 2631517 w 2631517"/>
                <a:gd name="connsiteY2" fmla="*/ 119828 h 718955"/>
                <a:gd name="connsiteX3" fmla="*/ 2631517 w 2631517"/>
                <a:gd name="connsiteY3" fmla="*/ 599127 h 718955"/>
                <a:gd name="connsiteX4" fmla="*/ 2511689 w 2631517"/>
                <a:gd name="connsiteY4" fmla="*/ 718955 h 718955"/>
                <a:gd name="connsiteX5" fmla="*/ 0 w 2631517"/>
                <a:gd name="connsiteY5" fmla="*/ 718955 h 718955"/>
                <a:gd name="connsiteX6" fmla="*/ 0 w 2631517"/>
                <a:gd name="connsiteY6" fmla="*/ 0 h 7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1517" h="718955">
                  <a:moveTo>
                    <a:pt x="0" y="0"/>
                  </a:moveTo>
                  <a:lnTo>
                    <a:pt x="2511689" y="0"/>
                  </a:lnTo>
                  <a:cubicBezTo>
                    <a:pt x="2577868" y="0"/>
                    <a:pt x="2631517" y="53649"/>
                    <a:pt x="2631517" y="119828"/>
                  </a:cubicBezTo>
                  <a:lnTo>
                    <a:pt x="2631517" y="599127"/>
                  </a:lnTo>
                  <a:cubicBezTo>
                    <a:pt x="2631517" y="665306"/>
                    <a:pt x="2577868" y="718955"/>
                    <a:pt x="2511689" y="718955"/>
                  </a:cubicBezTo>
                  <a:lnTo>
                    <a:pt x="0" y="718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 spc="0" baseline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18112D0-3FA2-DD92-4140-49AFA11497E7}"/>
                </a:ext>
              </a:extLst>
            </p:cNvPr>
            <p:cNvSpPr/>
            <p:nvPr/>
          </p:nvSpPr>
          <p:spPr>
            <a:xfrm>
              <a:off x="4229973" y="4151400"/>
              <a:ext cx="2631517" cy="718955"/>
            </a:xfrm>
            <a:custGeom>
              <a:avLst/>
              <a:gdLst>
                <a:gd name="connsiteX0" fmla="*/ 0 w 2631517"/>
                <a:gd name="connsiteY0" fmla="*/ 0 h 718955"/>
                <a:gd name="connsiteX1" fmla="*/ 2511689 w 2631517"/>
                <a:gd name="connsiteY1" fmla="*/ 0 h 718955"/>
                <a:gd name="connsiteX2" fmla="*/ 2631517 w 2631517"/>
                <a:gd name="connsiteY2" fmla="*/ 119828 h 718955"/>
                <a:gd name="connsiteX3" fmla="*/ 2631517 w 2631517"/>
                <a:gd name="connsiteY3" fmla="*/ 599127 h 718955"/>
                <a:gd name="connsiteX4" fmla="*/ 2511689 w 2631517"/>
                <a:gd name="connsiteY4" fmla="*/ 718955 h 718955"/>
                <a:gd name="connsiteX5" fmla="*/ 0 w 2631517"/>
                <a:gd name="connsiteY5" fmla="*/ 718955 h 718955"/>
                <a:gd name="connsiteX6" fmla="*/ 0 w 2631517"/>
                <a:gd name="connsiteY6" fmla="*/ 0 h 7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1517" h="718955">
                  <a:moveTo>
                    <a:pt x="0" y="0"/>
                  </a:moveTo>
                  <a:lnTo>
                    <a:pt x="2511689" y="0"/>
                  </a:lnTo>
                  <a:cubicBezTo>
                    <a:pt x="2577868" y="0"/>
                    <a:pt x="2631517" y="53649"/>
                    <a:pt x="2631517" y="119828"/>
                  </a:cubicBezTo>
                  <a:lnTo>
                    <a:pt x="2631517" y="599127"/>
                  </a:lnTo>
                  <a:cubicBezTo>
                    <a:pt x="2631517" y="665306"/>
                    <a:pt x="2577868" y="718955"/>
                    <a:pt x="2511689" y="718955"/>
                  </a:cubicBezTo>
                  <a:lnTo>
                    <a:pt x="0" y="718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 spc="0" baseline="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E9B7348-3C64-F6F3-1AAE-D19812DC02B0}"/>
                </a:ext>
              </a:extLst>
            </p:cNvPr>
            <p:cNvSpPr/>
            <p:nvPr/>
          </p:nvSpPr>
          <p:spPr>
            <a:xfrm rot="10800000">
              <a:off x="4236953" y="2590174"/>
              <a:ext cx="2631517" cy="721335"/>
            </a:xfrm>
            <a:custGeom>
              <a:avLst/>
              <a:gdLst>
                <a:gd name="connsiteX0" fmla="*/ 2631517 w 2631517"/>
                <a:gd name="connsiteY0" fmla="*/ 721335 h 721335"/>
                <a:gd name="connsiteX1" fmla="*/ 362969 w 2631517"/>
                <a:gd name="connsiteY1" fmla="*/ 721335 h 721335"/>
                <a:gd name="connsiteX2" fmla="*/ 362969 w 2631517"/>
                <a:gd name="connsiteY2" fmla="*/ 718955 h 721335"/>
                <a:gd name="connsiteX3" fmla="*/ 119828 w 2631517"/>
                <a:gd name="connsiteY3" fmla="*/ 718955 h 721335"/>
                <a:gd name="connsiteX4" fmla="*/ 0 w 2631517"/>
                <a:gd name="connsiteY4" fmla="*/ 599127 h 721335"/>
                <a:gd name="connsiteX5" fmla="*/ 0 w 2631517"/>
                <a:gd name="connsiteY5" fmla="*/ 119828 h 721335"/>
                <a:gd name="connsiteX6" fmla="*/ 119828 w 2631517"/>
                <a:gd name="connsiteY6" fmla="*/ 0 h 721335"/>
                <a:gd name="connsiteX7" fmla="*/ 2631517 w 2631517"/>
                <a:gd name="connsiteY7" fmla="*/ 0 h 721335"/>
                <a:gd name="connsiteX8" fmla="*/ 2631517 w 2631517"/>
                <a:gd name="connsiteY8" fmla="*/ 1190 h 721335"/>
                <a:gd name="connsiteX9" fmla="*/ 362969 w 2631517"/>
                <a:gd name="connsiteY9" fmla="*/ 1190 h 721335"/>
                <a:gd name="connsiteX10" fmla="*/ 362969 w 2631517"/>
                <a:gd name="connsiteY10" fmla="*/ 3570 h 721335"/>
                <a:gd name="connsiteX11" fmla="*/ 2631517 w 2631517"/>
                <a:gd name="connsiteY11" fmla="*/ 3570 h 721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31517" h="721335">
                  <a:moveTo>
                    <a:pt x="2631517" y="721335"/>
                  </a:moveTo>
                  <a:lnTo>
                    <a:pt x="362969" y="721335"/>
                  </a:lnTo>
                  <a:lnTo>
                    <a:pt x="362969" y="718955"/>
                  </a:lnTo>
                  <a:lnTo>
                    <a:pt x="119828" y="718955"/>
                  </a:lnTo>
                  <a:cubicBezTo>
                    <a:pt x="53649" y="718955"/>
                    <a:pt x="0" y="665306"/>
                    <a:pt x="0" y="599127"/>
                  </a:cubicBezTo>
                  <a:lnTo>
                    <a:pt x="0" y="119828"/>
                  </a:lnTo>
                  <a:cubicBezTo>
                    <a:pt x="0" y="53649"/>
                    <a:pt x="53649" y="0"/>
                    <a:pt x="119828" y="0"/>
                  </a:cubicBezTo>
                  <a:lnTo>
                    <a:pt x="2631517" y="0"/>
                  </a:lnTo>
                  <a:lnTo>
                    <a:pt x="2631517" y="1190"/>
                  </a:lnTo>
                  <a:lnTo>
                    <a:pt x="362969" y="1190"/>
                  </a:lnTo>
                  <a:lnTo>
                    <a:pt x="362969" y="3570"/>
                  </a:lnTo>
                  <a:lnTo>
                    <a:pt x="2631517" y="3570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 spc="0" baseline="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5EFB72D-9FB3-DA05-78D0-58708AA6259F}"/>
                </a:ext>
              </a:extLst>
            </p:cNvPr>
            <p:cNvSpPr/>
            <p:nvPr/>
          </p:nvSpPr>
          <p:spPr>
            <a:xfrm rot="10800000">
              <a:off x="3868226" y="2588984"/>
              <a:ext cx="2631517" cy="718955"/>
            </a:xfrm>
            <a:custGeom>
              <a:avLst/>
              <a:gdLst>
                <a:gd name="connsiteX0" fmla="*/ 2511689 w 2631517"/>
                <a:gd name="connsiteY0" fmla="*/ 718955 h 718955"/>
                <a:gd name="connsiteX1" fmla="*/ 0 w 2631517"/>
                <a:gd name="connsiteY1" fmla="*/ 718955 h 718955"/>
                <a:gd name="connsiteX2" fmla="*/ 0 w 2631517"/>
                <a:gd name="connsiteY2" fmla="*/ 717765 h 718955"/>
                <a:gd name="connsiteX3" fmla="*/ 2268548 w 2631517"/>
                <a:gd name="connsiteY3" fmla="*/ 717765 h 718955"/>
                <a:gd name="connsiteX4" fmla="*/ 2268548 w 2631517"/>
                <a:gd name="connsiteY4" fmla="*/ 0 h 718955"/>
                <a:gd name="connsiteX5" fmla="*/ 2511689 w 2631517"/>
                <a:gd name="connsiteY5" fmla="*/ 0 h 718955"/>
                <a:gd name="connsiteX6" fmla="*/ 2631517 w 2631517"/>
                <a:gd name="connsiteY6" fmla="*/ 119828 h 718955"/>
                <a:gd name="connsiteX7" fmla="*/ 2631517 w 2631517"/>
                <a:gd name="connsiteY7" fmla="*/ 599127 h 718955"/>
                <a:gd name="connsiteX8" fmla="*/ 2511689 w 2631517"/>
                <a:gd name="connsiteY8" fmla="*/ 718955 h 7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1517" h="718955">
                  <a:moveTo>
                    <a:pt x="2511689" y="718955"/>
                  </a:moveTo>
                  <a:lnTo>
                    <a:pt x="0" y="718955"/>
                  </a:lnTo>
                  <a:lnTo>
                    <a:pt x="0" y="717765"/>
                  </a:lnTo>
                  <a:lnTo>
                    <a:pt x="2268548" y="717765"/>
                  </a:lnTo>
                  <a:lnTo>
                    <a:pt x="2268548" y="0"/>
                  </a:lnTo>
                  <a:lnTo>
                    <a:pt x="2511689" y="0"/>
                  </a:lnTo>
                  <a:cubicBezTo>
                    <a:pt x="2577868" y="0"/>
                    <a:pt x="2631517" y="53649"/>
                    <a:pt x="2631517" y="119828"/>
                  </a:cubicBezTo>
                  <a:lnTo>
                    <a:pt x="2631517" y="599127"/>
                  </a:lnTo>
                  <a:cubicBezTo>
                    <a:pt x="2631517" y="665306"/>
                    <a:pt x="2577868" y="718955"/>
                    <a:pt x="2511689" y="71895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square" rtlCol="0" anchor="t">
              <a:noAutofit/>
            </a:bodyPr>
            <a:lstStyle/>
            <a:p>
              <a:pPr algn="ctr"/>
              <a:r>
                <a:rPr lang="en-US" sz="1000" spc="0" baseline="0" dirty="0"/>
                <a:t>User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95B3E38-45E1-3BB5-C0DE-4ACC254A6342}"/>
                </a:ext>
              </a:extLst>
            </p:cNvPr>
            <p:cNvSpPr/>
            <p:nvPr/>
          </p:nvSpPr>
          <p:spPr>
            <a:xfrm rot="10800000">
              <a:off x="3868225" y="3368407"/>
              <a:ext cx="2631517" cy="718955"/>
            </a:xfrm>
            <a:custGeom>
              <a:avLst/>
              <a:gdLst>
                <a:gd name="connsiteX0" fmla="*/ 2511689 w 2631517"/>
                <a:gd name="connsiteY0" fmla="*/ 718955 h 718955"/>
                <a:gd name="connsiteX1" fmla="*/ 0 w 2631517"/>
                <a:gd name="connsiteY1" fmla="*/ 718955 h 718955"/>
                <a:gd name="connsiteX2" fmla="*/ 0 w 2631517"/>
                <a:gd name="connsiteY2" fmla="*/ 717765 h 718955"/>
                <a:gd name="connsiteX3" fmla="*/ 2268548 w 2631517"/>
                <a:gd name="connsiteY3" fmla="*/ 717765 h 718955"/>
                <a:gd name="connsiteX4" fmla="*/ 2268548 w 2631517"/>
                <a:gd name="connsiteY4" fmla="*/ 0 h 718955"/>
                <a:gd name="connsiteX5" fmla="*/ 2511689 w 2631517"/>
                <a:gd name="connsiteY5" fmla="*/ 0 h 718955"/>
                <a:gd name="connsiteX6" fmla="*/ 2631517 w 2631517"/>
                <a:gd name="connsiteY6" fmla="*/ 119828 h 718955"/>
                <a:gd name="connsiteX7" fmla="*/ 2631517 w 2631517"/>
                <a:gd name="connsiteY7" fmla="*/ 599127 h 718955"/>
                <a:gd name="connsiteX8" fmla="*/ 2511689 w 2631517"/>
                <a:gd name="connsiteY8" fmla="*/ 718955 h 7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1517" h="718955">
                  <a:moveTo>
                    <a:pt x="2511689" y="718955"/>
                  </a:moveTo>
                  <a:lnTo>
                    <a:pt x="0" y="718955"/>
                  </a:lnTo>
                  <a:lnTo>
                    <a:pt x="0" y="717765"/>
                  </a:lnTo>
                  <a:lnTo>
                    <a:pt x="2268548" y="717765"/>
                  </a:lnTo>
                  <a:lnTo>
                    <a:pt x="2268548" y="0"/>
                  </a:lnTo>
                  <a:lnTo>
                    <a:pt x="2511689" y="0"/>
                  </a:lnTo>
                  <a:cubicBezTo>
                    <a:pt x="2577868" y="0"/>
                    <a:pt x="2631517" y="53649"/>
                    <a:pt x="2631517" y="119828"/>
                  </a:cubicBezTo>
                  <a:lnTo>
                    <a:pt x="2631517" y="599127"/>
                  </a:lnTo>
                  <a:cubicBezTo>
                    <a:pt x="2631517" y="665306"/>
                    <a:pt x="2577868" y="718955"/>
                    <a:pt x="2511689" y="71895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square" rtlCol="0" anchor="t">
              <a:noAutofit/>
            </a:bodyPr>
            <a:lstStyle/>
            <a:p>
              <a:pPr algn="ctr"/>
              <a:r>
                <a:rPr lang="en-US" sz="1000" spc="0" baseline="0" dirty="0"/>
                <a:t>Supervisor</a:t>
              </a:r>
              <a:endParaRPr lang="en-US" sz="1050" spc="0" baseline="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358642-A950-122E-0825-9E8C2EFD2CFB}"/>
                </a:ext>
              </a:extLst>
            </p:cNvPr>
            <p:cNvSpPr/>
            <p:nvPr/>
          </p:nvSpPr>
          <p:spPr>
            <a:xfrm rot="10800000">
              <a:off x="3868224" y="4151399"/>
              <a:ext cx="2631517" cy="718955"/>
            </a:xfrm>
            <a:custGeom>
              <a:avLst/>
              <a:gdLst>
                <a:gd name="connsiteX0" fmla="*/ 2511689 w 2631517"/>
                <a:gd name="connsiteY0" fmla="*/ 718955 h 718955"/>
                <a:gd name="connsiteX1" fmla="*/ 0 w 2631517"/>
                <a:gd name="connsiteY1" fmla="*/ 718955 h 718955"/>
                <a:gd name="connsiteX2" fmla="*/ 0 w 2631517"/>
                <a:gd name="connsiteY2" fmla="*/ 717765 h 718955"/>
                <a:gd name="connsiteX3" fmla="*/ 2268548 w 2631517"/>
                <a:gd name="connsiteY3" fmla="*/ 717765 h 718955"/>
                <a:gd name="connsiteX4" fmla="*/ 2268548 w 2631517"/>
                <a:gd name="connsiteY4" fmla="*/ 0 h 718955"/>
                <a:gd name="connsiteX5" fmla="*/ 2511689 w 2631517"/>
                <a:gd name="connsiteY5" fmla="*/ 0 h 718955"/>
                <a:gd name="connsiteX6" fmla="*/ 2631517 w 2631517"/>
                <a:gd name="connsiteY6" fmla="*/ 119828 h 718955"/>
                <a:gd name="connsiteX7" fmla="*/ 2631517 w 2631517"/>
                <a:gd name="connsiteY7" fmla="*/ 599127 h 718955"/>
                <a:gd name="connsiteX8" fmla="*/ 2511689 w 2631517"/>
                <a:gd name="connsiteY8" fmla="*/ 718955 h 7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1517" h="718955">
                  <a:moveTo>
                    <a:pt x="2511689" y="718955"/>
                  </a:moveTo>
                  <a:lnTo>
                    <a:pt x="0" y="718955"/>
                  </a:lnTo>
                  <a:lnTo>
                    <a:pt x="0" y="717765"/>
                  </a:lnTo>
                  <a:lnTo>
                    <a:pt x="2268548" y="717765"/>
                  </a:lnTo>
                  <a:lnTo>
                    <a:pt x="2268548" y="0"/>
                  </a:lnTo>
                  <a:lnTo>
                    <a:pt x="2511689" y="0"/>
                  </a:lnTo>
                  <a:cubicBezTo>
                    <a:pt x="2577868" y="0"/>
                    <a:pt x="2631517" y="53649"/>
                    <a:pt x="2631517" y="119828"/>
                  </a:cubicBezTo>
                  <a:lnTo>
                    <a:pt x="2631517" y="599127"/>
                  </a:lnTo>
                  <a:cubicBezTo>
                    <a:pt x="2631517" y="665306"/>
                    <a:pt x="2577868" y="718955"/>
                    <a:pt x="2511689" y="71895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square" rtlCol="0" anchor="t">
              <a:noAutofit/>
            </a:bodyPr>
            <a:lstStyle/>
            <a:p>
              <a:pPr algn="ctr"/>
              <a:r>
                <a:rPr lang="en-US" sz="1000" spc="0" baseline="0" dirty="0"/>
                <a:t>Machine</a:t>
              </a:r>
              <a:endParaRPr lang="en-US" sz="1050" spc="0" baseline="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B7502A-608D-2459-D9EE-527E761DA96B}"/>
                </a:ext>
              </a:extLst>
            </p:cNvPr>
            <p:cNvSpPr/>
            <p:nvPr/>
          </p:nvSpPr>
          <p:spPr>
            <a:xfrm>
              <a:off x="4257893" y="2599375"/>
              <a:ext cx="774797" cy="189117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pc="0" baseline="0" dirty="0"/>
                <a:t>App 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D101FB-D207-7E1B-9E77-63B9D930A0CF}"/>
                </a:ext>
              </a:extLst>
            </p:cNvPr>
            <p:cNvSpPr/>
            <p:nvPr/>
          </p:nvSpPr>
          <p:spPr>
            <a:xfrm>
              <a:off x="5068770" y="2599374"/>
              <a:ext cx="774797" cy="189117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App 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F8358AC-849C-44BE-E50A-870C9AD0CB63}"/>
                </a:ext>
              </a:extLst>
            </p:cNvPr>
            <p:cNvSpPr/>
            <p:nvPr/>
          </p:nvSpPr>
          <p:spPr>
            <a:xfrm>
              <a:off x="5872667" y="2599375"/>
              <a:ext cx="774797" cy="189117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App 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0B268F-42EE-BA7F-7AB0-8BB86DE0E86B}"/>
                </a:ext>
              </a:extLst>
            </p:cNvPr>
            <p:cNvSpPr/>
            <p:nvPr/>
          </p:nvSpPr>
          <p:spPr>
            <a:xfrm>
              <a:off x="4266053" y="3898246"/>
              <a:ext cx="774797" cy="1891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pc="0" baseline="0" dirty="0">
                  <a:solidFill>
                    <a:schemeClr val="accent2">
                      <a:lumMod val="50000"/>
                    </a:schemeClr>
                  </a:solidFill>
                </a:rPr>
                <a:t>satp</a:t>
              </a:r>
              <a:endParaRPr lang="en-US" sz="1000" i="1" spc="0" baseline="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EF92D99-267E-3D4D-336C-58A2745B95E7}"/>
                </a:ext>
              </a:extLst>
            </p:cNvPr>
            <p:cNvSpPr/>
            <p:nvPr/>
          </p:nvSpPr>
          <p:spPr>
            <a:xfrm>
              <a:off x="5032690" y="4681238"/>
              <a:ext cx="774797" cy="1891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pc="0" baseline="0" dirty="0">
                  <a:solidFill>
                    <a:schemeClr val="accent1">
                      <a:lumMod val="50000"/>
                    </a:schemeClr>
                  </a:solidFill>
                </a:rPr>
                <a:t>pmpcfg</a:t>
              </a:r>
              <a:r>
                <a:rPr lang="en-US" sz="1000" i="1" spc="0" baseline="0" dirty="0">
                  <a:solidFill>
                    <a:schemeClr val="accent1">
                      <a:lumMod val="50000"/>
                    </a:schemeClr>
                  </a:solidFill>
                </a:rPr>
                <a:t>n</a:t>
              </a:r>
            </a:p>
          </p:txBody>
        </p: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0B28460A-B65E-828F-6231-F07C44D6A814}"/>
                </a:ext>
              </a:extLst>
            </p:cNvPr>
            <p:cNvCxnSpPr/>
            <p:nvPr/>
          </p:nvCxnSpPr>
          <p:spPr>
            <a:xfrm rot="5400000">
              <a:off x="4481893" y="2960050"/>
              <a:ext cx="1109755" cy="766637"/>
            </a:xfrm>
            <a:prstGeom prst="curvedConnector3">
              <a:avLst>
                <a:gd name="adj1" fmla="val 462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xplosion: 8 Points 28">
              <a:extLst>
                <a:ext uri="{FF2B5EF4-FFF2-40B4-BE49-F238E27FC236}">
                  <a16:creationId xmlns:a16="http://schemas.microsoft.com/office/drawing/2014/main" id="{EE679694-ACCB-872E-BBA6-7D1CFAB6F611}"/>
                </a:ext>
              </a:extLst>
            </p:cNvPr>
            <p:cNvSpPr/>
            <p:nvPr/>
          </p:nvSpPr>
          <p:spPr>
            <a:xfrm>
              <a:off x="4810504" y="3251126"/>
              <a:ext cx="258266" cy="160374"/>
            </a:xfrm>
            <a:prstGeom prst="irregularSeal1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spc="0" baseline="0" dirty="0"/>
            </a:p>
          </p:txBody>
        </p: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39275DD6-6644-1B08-8E45-454FCA6F9747}"/>
                </a:ext>
              </a:extLst>
            </p:cNvPr>
            <p:cNvCxnSpPr>
              <a:endCxn id="27" idx="0"/>
            </p:cNvCxnSpPr>
            <p:nvPr/>
          </p:nvCxnSpPr>
          <p:spPr>
            <a:xfrm rot="5400000">
              <a:off x="4893704" y="3314876"/>
              <a:ext cx="1892747" cy="839976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xplosion: 8 Points 30">
              <a:extLst>
                <a:ext uri="{FF2B5EF4-FFF2-40B4-BE49-F238E27FC236}">
                  <a16:creationId xmlns:a16="http://schemas.microsoft.com/office/drawing/2014/main" id="{88F0846D-EDF1-BCE2-E2A9-578A26848FB8}"/>
                </a:ext>
              </a:extLst>
            </p:cNvPr>
            <p:cNvSpPr/>
            <p:nvPr/>
          </p:nvSpPr>
          <p:spPr>
            <a:xfrm>
              <a:off x="6050620" y="3251126"/>
              <a:ext cx="258266" cy="160374"/>
            </a:xfrm>
            <a:prstGeom prst="irregularSeal1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spc="0" baseline="0" dirty="0"/>
            </a:p>
          </p:txBody>
        </p:sp>
        <p:sp>
          <p:nvSpPr>
            <p:cNvPr id="32" name="Explosion: 8 Points 31">
              <a:extLst>
                <a:ext uri="{FF2B5EF4-FFF2-40B4-BE49-F238E27FC236}">
                  <a16:creationId xmlns:a16="http://schemas.microsoft.com/office/drawing/2014/main" id="{E5D673CD-0FB0-5972-73C9-A16C5F03077C}"/>
                </a:ext>
              </a:extLst>
            </p:cNvPr>
            <p:cNvSpPr/>
            <p:nvPr/>
          </p:nvSpPr>
          <p:spPr>
            <a:xfrm>
              <a:off x="5392169" y="4055520"/>
              <a:ext cx="258266" cy="160374"/>
            </a:xfrm>
            <a:prstGeom prst="irregularSeal1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spc="0" baseline="0" dirty="0"/>
            </a:p>
          </p:txBody>
        </p:sp>
      </p:grpSp>
      <p:sp>
        <p:nvSpPr>
          <p:cNvPr id="33" name="Shape 32">
            <a:extLst>
              <a:ext uri="{FF2B5EF4-FFF2-40B4-BE49-F238E27FC236}">
                <a16:creationId xmlns:a16="http://schemas.microsoft.com/office/drawing/2014/main" id="{509CD6BB-811C-84BE-65BD-15D8EC307198}"/>
              </a:ext>
            </a:extLst>
          </p:cNvPr>
          <p:cNvSpPr/>
          <p:nvPr/>
        </p:nvSpPr>
        <p:spPr>
          <a:xfrm rot="2257909" flipH="1">
            <a:off x="6571925" y="7792881"/>
            <a:ext cx="2545327" cy="6829405"/>
          </a:xfrm>
          <a:prstGeom prst="swooshArrow">
            <a:avLst>
              <a:gd name="adj1" fmla="val 12960"/>
              <a:gd name="adj2" fmla="val 31370"/>
            </a:avLst>
          </a:pr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1" name="Shape 120">
            <a:extLst>
              <a:ext uri="{FF2B5EF4-FFF2-40B4-BE49-F238E27FC236}">
                <a16:creationId xmlns:a16="http://schemas.microsoft.com/office/drawing/2014/main" id="{D534BB6C-743C-3160-43AC-F9CCB80200ED}"/>
              </a:ext>
            </a:extLst>
          </p:cNvPr>
          <p:cNvSpPr/>
          <p:nvPr/>
        </p:nvSpPr>
        <p:spPr>
          <a:xfrm rot="6841489">
            <a:off x="17468361" y="3654498"/>
            <a:ext cx="2366906" cy="5407578"/>
          </a:xfrm>
          <a:prstGeom prst="swooshArrow">
            <a:avLst>
              <a:gd name="adj1" fmla="val 12624"/>
              <a:gd name="adj2" fmla="val 31370"/>
            </a:avLst>
          </a:pr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D8ACCD2-F042-0908-849A-7E575E3E8ADB}"/>
              </a:ext>
            </a:extLst>
          </p:cNvPr>
          <p:cNvSpPr/>
          <p:nvPr/>
        </p:nvSpPr>
        <p:spPr>
          <a:xfrm rot="1922629">
            <a:off x="18018577" y="17748530"/>
            <a:ext cx="7704636" cy="2895330"/>
          </a:xfrm>
          <a:prstGeom prst="ellipse">
            <a:avLst/>
          </a:prstGeom>
          <a:solidFill>
            <a:schemeClr val="tx2">
              <a:lumMod val="10000"/>
              <a:lumOff val="90000"/>
              <a:alpha val="6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spc="0" baseline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CA0B6D-3D59-DCC5-8ED1-C18A0B716B20}"/>
              </a:ext>
            </a:extLst>
          </p:cNvPr>
          <p:cNvSpPr/>
          <p:nvPr/>
        </p:nvSpPr>
        <p:spPr>
          <a:xfrm>
            <a:off x="18503828" y="14661155"/>
            <a:ext cx="1503099" cy="14224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0" baseline="0" dirty="0"/>
              <a:t>Asset</a:t>
            </a:r>
          </a:p>
          <a:p>
            <a:pPr algn="ctr"/>
            <a:r>
              <a:rPr lang="en-US" sz="1100" dirty="0"/>
              <a:t>(e.g., private key)</a:t>
            </a:r>
            <a:endParaRPr lang="en-US" sz="2400" spc="0" baseline="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535029E-12DF-DA8A-5D5F-C2375EF00FB1}"/>
              </a:ext>
            </a:extLst>
          </p:cNvPr>
          <p:cNvGrpSpPr/>
          <p:nvPr/>
        </p:nvGrpSpPr>
        <p:grpSpPr>
          <a:xfrm>
            <a:off x="18704217" y="16826876"/>
            <a:ext cx="1270820" cy="1129337"/>
            <a:chOff x="3427014" y="1595099"/>
            <a:chExt cx="1027953" cy="834081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721ED1E-A470-DC1A-9DD6-B3A98F10FE4D}"/>
                </a:ext>
              </a:extLst>
            </p:cNvPr>
            <p:cNvSpPr/>
            <p:nvPr/>
          </p:nvSpPr>
          <p:spPr>
            <a:xfrm>
              <a:off x="3427014" y="1595099"/>
              <a:ext cx="923668" cy="8340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spc="0" baseline="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52A4DAA-01B9-9F7D-83A9-F5416E06FE7E}"/>
                </a:ext>
              </a:extLst>
            </p:cNvPr>
            <p:cNvSpPr txBox="1"/>
            <p:nvPr/>
          </p:nvSpPr>
          <p:spPr>
            <a:xfrm>
              <a:off x="3458920" y="1935404"/>
              <a:ext cx="996047" cy="17478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400" spc="0" baseline="0" dirty="0">
                  <a:solidFill>
                    <a:schemeClr val="bg1"/>
                  </a:solidFill>
                </a:rPr>
                <a:t>Confidentiality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F7B14D-E0B8-F7D4-61A1-12D084DCA82E}"/>
              </a:ext>
            </a:extLst>
          </p:cNvPr>
          <p:cNvGrpSpPr/>
          <p:nvPr/>
        </p:nvGrpSpPr>
        <p:grpSpPr>
          <a:xfrm>
            <a:off x="20230048" y="13502607"/>
            <a:ext cx="1141896" cy="1129337"/>
            <a:chOff x="6134458" y="2063387"/>
            <a:chExt cx="923668" cy="834081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CC8BB7C-FD5F-7DAA-F74F-FCD7ED064743}"/>
                </a:ext>
              </a:extLst>
            </p:cNvPr>
            <p:cNvSpPr/>
            <p:nvPr/>
          </p:nvSpPr>
          <p:spPr>
            <a:xfrm>
              <a:off x="6134458" y="2063387"/>
              <a:ext cx="923668" cy="8340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spc="0" baseline="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2C9AA9-48BA-AD96-3E55-8DD871B754F6}"/>
                </a:ext>
              </a:extLst>
            </p:cNvPr>
            <p:cNvSpPr txBox="1"/>
            <p:nvPr/>
          </p:nvSpPr>
          <p:spPr>
            <a:xfrm>
              <a:off x="6346223" y="2395788"/>
              <a:ext cx="545437" cy="17478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400" spc="0" baseline="0" dirty="0">
                  <a:solidFill>
                    <a:schemeClr val="bg1"/>
                  </a:solidFill>
                </a:rPr>
                <a:t>Integrity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ECB5E05-4571-5717-13B1-215D6394A422}"/>
              </a:ext>
            </a:extLst>
          </p:cNvPr>
          <p:cNvGrpSpPr/>
          <p:nvPr/>
        </p:nvGrpSpPr>
        <p:grpSpPr>
          <a:xfrm>
            <a:off x="16641006" y="14630727"/>
            <a:ext cx="1141896" cy="1129337"/>
            <a:chOff x="4970505" y="4399765"/>
            <a:chExt cx="923668" cy="8340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5FE8173-3840-82EB-A47F-B1D7C87F89E0}"/>
                </a:ext>
              </a:extLst>
            </p:cNvPr>
            <p:cNvSpPr/>
            <p:nvPr/>
          </p:nvSpPr>
          <p:spPr>
            <a:xfrm>
              <a:off x="4970505" y="4399765"/>
              <a:ext cx="923668" cy="8340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spc="0" baseline="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0703313-4E6E-81CF-3280-58BABDEDA0E6}"/>
                </a:ext>
              </a:extLst>
            </p:cNvPr>
            <p:cNvSpPr txBox="1"/>
            <p:nvPr/>
          </p:nvSpPr>
          <p:spPr>
            <a:xfrm>
              <a:off x="5097311" y="4732166"/>
              <a:ext cx="732744" cy="17478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400" spc="0" baseline="0" dirty="0">
                  <a:solidFill>
                    <a:schemeClr val="bg1"/>
                  </a:solidFill>
                </a:rPr>
                <a:t>Availability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5B62DA-C5A5-AFFF-9A4D-20672F4D3DE3}"/>
              </a:ext>
            </a:extLst>
          </p:cNvPr>
          <p:cNvCxnSpPr>
            <a:cxnSpLocks/>
            <a:stCxn id="36" idx="7"/>
            <a:endCxn id="41" idx="3"/>
          </p:cNvCxnSpPr>
          <p:nvPr/>
        </p:nvCxnSpPr>
        <p:spPr>
          <a:xfrm flipV="1">
            <a:off x="19786803" y="14466556"/>
            <a:ext cx="610472" cy="402908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C9AB84-C66D-E78C-54F8-3E28A8C3CFE5}"/>
              </a:ext>
            </a:extLst>
          </p:cNvPr>
          <p:cNvCxnSpPr>
            <a:cxnSpLocks/>
            <a:stCxn id="36" idx="4"/>
            <a:endCxn id="38" idx="0"/>
          </p:cNvCxnSpPr>
          <p:nvPr/>
        </p:nvCxnSpPr>
        <p:spPr>
          <a:xfrm>
            <a:off x="19255378" y="16083579"/>
            <a:ext cx="19789" cy="743297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EA17972-C95F-F142-3B95-F54A08ABA200}"/>
              </a:ext>
            </a:extLst>
          </p:cNvPr>
          <p:cNvCxnSpPr>
            <a:cxnSpLocks/>
            <a:stCxn id="36" idx="2"/>
            <a:endCxn id="44" idx="6"/>
          </p:cNvCxnSpPr>
          <p:nvPr/>
        </p:nvCxnSpPr>
        <p:spPr>
          <a:xfrm flipH="1" flipV="1">
            <a:off x="17782902" y="15195396"/>
            <a:ext cx="720926" cy="176971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097B1D5-8118-5927-7ECE-617F305565BA}"/>
              </a:ext>
            </a:extLst>
          </p:cNvPr>
          <p:cNvGrpSpPr/>
          <p:nvPr/>
        </p:nvGrpSpPr>
        <p:grpSpPr>
          <a:xfrm>
            <a:off x="13737182" y="15491934"/>
            <a:ext cx="1141896" cy="1129337"/>
            <a:chOff x="2768954" y="5851803"/>
            <a:chExt cx="923668" cy="83408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3233CDC-13E2-DDA9-71F8-05039807FC62}"/>
                </a:ext>
              </a:extLst>
            </p:cNvPr>
            <p:cNvSpPr/>
            <p:nvPr/>
          </p:nvSpPr>
          <p:spPr>
            <a:xfrm>
              <a:off x="2768954" y="5851803"/>
              <a:ext cx="923668" cy="8340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spc="0" baseline="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F7DAC2C-DA2C-03CA-A88D-D605BCE6D674}"/>
                </a:ext>
              </a:extLst>
            </p:cNvPr>
            <p:cNvSpPr txBox="1"/>
            <p:nvPr/>
          </p:nvSpPr>
          <p:spPr>
            <a:xfrm>
              <a:off x="2879057" y="6089315"/>
              <a:ext cx="703463" cy="3495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chemeClr val="bg1"/>
                  </a:solidFill>
                </a:rPr>
                <a:t>Physical</a:t>
              </a:r>
            </a:p>
            <a:p>
              <a:pPr algn="ctr"/>
              <a:r>
                <a:rPr lang="en-US" sz="1400" spc="0" baseline="0" dirty="0">
                  <a:solidFill>
                    <a:schemeClr val="bg1"/>
                  </a:solidFill>
                </a:rPr>
                <a:t>Tampering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874B556-A0EB-B97A-6CF1-FE2D8E1E272C}"/>
              </a:ext>
            </a:extLst>
          </p:cNvPr>
          <p:cNvGrpSpPr/>
          <p:nvPr/>
        </p:nvGrpSpPr>
        <p:grpSpPr>
          <a:xfrm>
            <a:off x="23668311" y="15518910"/>
            <a:ext cx="1141896" cy="1129337"/>
            <a:chOff x="8915635" y="3552544"/>
            <a:chExt cx="923668" cy="834081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A2298FA-593F-BD72-C862-A4792012F514}"/>
                </a:ext>
              </a:extLst>
            </p:cNvPr>
            <p:cNvSpPr/>
            <p:nvPr/>
          </p:nvSpPr>
          <p:spPr>
            <a:xfrm>
              <a:off x="8915635" y="3552544"/>
              <a:ext cx="923668" cy="8340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spc="0" baseline="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8A54297-18DB-86F4-6E87-3655408EFDFD}"/>
                </a:ext>
              </a:extLst>
            </p:cNvPr>
            <p:cNvSpPr txBox="1"/>
            <p:nvPr/>
          </p:nvSpPr>
          <p:spPr>
            <a:xfrm>
              <a:off x="9023787" y="3800309"/>
              <a:ext cx="707375" cy="3495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chemeClr val="bg1"/>
                  </a:solidFill>
                </a:rPr>
                <a:t>Privilege </a:t>
              </a:r>
            </a:p>
            <a:p>
              <a:pPr algn="ctr"/>
              <a:r>
                <a:rPr lang="en-US" sz="1400" spc="0" baseline="0" dirty="0">
                  <a:solidFill>
                    <a:schemeClr val="bg1"/>
                  </a:solidFill>
                </a:rPr>
                <a:t>escalation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27984AA-BB1D-ABF4-0EB4-CB2568A0FC52}"/>
              </a:ext>
            </a:extLst>
          </p:cNvPr>
          <p:cNvCxnSpPr>
            <a:cxnSpLocks/>
            <a:stCxn id="38" idx="5"/>
          </p:cNvCxnSpPr>
          <p:nvPr/>
        </p:nvCxnSpPr>
        <p:spPr>
          <a:xfrm>
            <a:off x="19678886" y="17790825"/>
            <a:ext cx="2035504" cy="1203078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667C97-0562-8B9C-3FEF-7BD8B37E68CC}"/>
              </a:ext>
            </a:extLst>
          </p:cNvPr>
          <p:cNvCxnSpPr>
            <a:cxnSpLocks/>
            <a:stCxn id="38" idx="4"/>
            <a:endCxn id="55" idx="0"/>
          </p:cNvCxnSpPr>
          <p:nvPr/>
        </p:nvCxnSpPr>
        <p:spPr>
          <a:xfrm>
            <a:off x="19275165" y="17956213"/>
            <a:ext cx="268517" cy="1642283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418D9A4-AF94-F627-00D2-DC7E3B1CF6FE}"/>
              </a:ext>
            </a:extLst>
          </p:cNvPr>
          <p:cNvCxnSpPr>
            <a:cxnSpLocks/>
            <a:stCxn id="39" idx="1"/>
            <a:endCxn id="50" idx="7"/>
          </p:cNvCxnSpPr>
          <p:nvPr/>
        </p:nvCxnSpPr>
        <p:spPr>
          <a:xfrm flipH="1">
            <a:off x="16635773" y="17405976"/>
            <a:ext cx="2107888" cy="166416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429406B-C6C9-A155-2A3B-1994B8E1744F}"/>
              </a:ext>
            </a:extLst>
          </p:cNvPr>
          <p:cNvCxnSpPr>
            <a:cxnSpLocks/>
          </p:cNvCxnSpPr>
          <p:nvPr/>
        </p:nvCxnSpPr>
        <p:spPr>
          <a:xfrm>
            <a:off x="21320743" y="14342529"/>
            <a:ext cx="2418118" cy="1432353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D7559DA-69EB-0A08-9085-3A936177357B}"/>
              </a:ext>
            </a:extLst>
          </p:cNvPr>
          <p:cNvGrpSpPr/>
          <p:nvPr/>
        </p:nvGrpSpPr>
        <p:grpSpPr>
          <a:xfrm>
            <a:off x="22482814" y="11995182"/>
            <a:ext cx="1141896" cy="1129337"/>
            <a:chOff x="7956698" y="950065"/>
            <a:chExt cx="923668" cy="834081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091DF9A-DA86-39EA-A154-5FE8395D1108}"/>
                </a:ext>
              </a:extLst>
            </p:cNvPr>
            <p:cNvSpPr/>
            <p:nvPr/>
          </p:nvSpPr>
          <p:spPr>
            <a:xfrm>
              <a:off x="7956698" y="950065"/>
              <a:ext cx="923668" cy="8340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spc="0" baseline="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67D3CD2-71BF-DECB-FD77-D6182891D995}"/>
                </a:ext>
              </a:extLst>
            </p:cNvPr>
            <p:cNvSpPr txBox="1"/>
            <p:nvPr/>
          </p:nvSpPr>
          <p:spPr>
            <a:xfrm>
              <a:off x="8066799" y="1274268"/>
              <a:ext cx="703463" cy="17478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chemeClr val="bg1"/>
                  </a:solidFill>
                </a:rPr>
                <a:t>Tampering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A24F84F-D4A8-94C7-AEFC-E472B80726EE}"/>
              </a:ext>
            </a:extLst>
          </p:cNvPr>
          <p:cNvCxnSpPr>
            <a:cxnSpLocks/>
            <a:stCxn id="41" idx="7"/>
          </p:cNvCxnSpPr>
          <p:nvPr/>
        </p:nvCxnSpPr>
        <p:spPr>
          <a:xfrm flipV="1">
            <a:off x="21204717" y="12812537"/>
            <a:ext cx="1340504" cy="855457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D94C4B8-00DA-F28B-91B5-D0FC32F7B4A4}"/>
              </a:ext>
            </a:extLst>
          </p:cNvPr>
          <p:cNvGrpSpPr/>
          <p:nvPr/>
        </p:nvGrpSpPr>
        <p:grpSpPr>
          <a:xfrm>
            <a:off x="14633807" y="11857429"/>
            <a:ext cx="1141896" cy="1129337"/>
            <a:chOff x="5802897" y="5046380"/>
            <a:chExt cx="923668" cy="834081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0F92229-C1BF-3C2A-D77E-62D59AA9158D}"/>
                </a:ext>
              </a:extLst>
            </p:cNvPr>
            <p:cNvSpPr/>
            <p:nvPr/>
          </p:nvSpPr>
          <p:spPr>
            <a:xfrm>
              <a:off x="5802897" y="5046380"/>
              <a:ext cx="923668" cy="8340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spc="0" baseline="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361874D-8E5F-8B73-D492-ED9CBE39445D}"/>
                </a:ext>
              </a:extLst>
            </p:cNvPr>
            <p:cNvSpPr txBox="1"/>
            <p:nvPr/>
          </p:nvSpPr>
          <p:spPr>
            <a:xfrm>
              <a:off x="5894250" y="5294143"/>
              <a:ext cx="740958" cy="3495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chemeClr val="bg1"/>
                  </a:solidFill>
                </a:rPr>
                <a:t>Processing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Overload</a:t>
              </a:r>
              <a:endParaRPr lang="en-US" sz="1400" spc="0" baseline="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FBEC8E8-CE8B-E3C9-52F6-3102D2F93AD9}"/>
              </a:ext>
            </a:extLst>
          </p:cNvPr>
          <p:cNvCxnSpPr>
            <a:cxnSpLocks/>
          </p:cNvCxnSpPr>
          <p:nvPr/>
        </p:nvCxnSpPr>
        <p:spPr>
          <a:xfrm flipV="1">
            <a:off x="14837468" y="15329476"/>
            <a:ext cx="1826609" cy="59277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088DED-0C33-D74A-AEA6-1F592E710485}"/>
              </a:ext>
            </a:extLst>
          </p:cNvPr>
          <p:cNvCxnSpPr>
            <a:cxnSpLocks/>
            <a:stCxn id="72" idx="5"/>
            <a:endCxn id="44" idx="1"/>
          </p:cNvCxnSpPr>
          <p:nvPr/>
        </p:nvCxnSpPr>
        <p:spPr>
          <a:xfrm>
            <a:off x="15608476" y="12821378"/>
            <a:ext cx="1199757" cy="197473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C868AD6-8DDA-2F38-B7E2-FB99321648A0}"/>
              </a:ext>
            </a:extLst>
          </p:cNvPr>
          <p:cNvGrpSpPr/>
          <p:nvPr/>
        </p:nvGrpSpPr>
        <p:grpSpPr>
          <a:xfrm>
            <a:off x="25919866" y="12056759"/>
            <a:ext cx="1141896" cy="1129337"/>
            <a:chOff x="10736894" y="995543"/>
            <a:chExt cx="923668" cy="834081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19CE9F8-B8E1-154F-76DB-DF0B1BED5076}"/>
                </a:ext>
              </a:extLst>
            </p:cNvPr>
            <p:cNvSpPr/>
            <p:nvPr/>
          </p:nvSpPr>
          <p:spPr>
            <a:xfrm>
              <a:off x="10736894" y="995543"/>
              <a:ext cx="923668" cy="8340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spc="0" baseline="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86130FA-2E40-FA63-5E8D-BF04A61FE498}"/>
                </a:ext>
              </a:extLst>
            </p:cNvPr>
            <p:cNvSpPr txBox="1"/>
            <p:nvPr/>
          </p:nvSpPr>
          <p:spPr>
            <a:xfrm>
              <a:off x="10903266" y="1217849"/>
              <a:ext cx="590923" cy="3495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chemeClr val="bg1"/>
                  </a:solidFill>
                </a:rPr>
                <a:t>Fault</a:t>
              </a:r>
            </a:p>
            <a:p>
              <a:pPr algn="ctr"/>
              <a:r>
                <a:rPr lang="en-US" sz="1400" spc="0" baseline="0" dirty="0">
                  <a:solidFill>
                    <a:schemeClr val="bg1"/>
                  </a:solidFill>
                </a:rPr>
                <a:t>Injection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A45B268-05BF-8989-78DD-1A3AE9D4829F}"/>
              </a:ext>
            </a:extLst>
          </p:cNvPr>
          <p:cNvGrpSpPr/>
          <p:nvPr/>
        </p:nvGrpSpPr>
        <p:grpSpPr>
          <a:xfrm>
            <a:off x="23698802" y="9210741"/>
            <a:ext cx="1141896" cy="1129337"/>
            <a:chOff x="8940298" y="-1106407"/>
            <a:chExt cx="923668" cy="834081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83014CE-A8B0-5451-FE97-60C9A01D2E09}"/>
                </a:ext>
              </a:extLst>
            </p:cNvPr>
            <p:cNvSpPr/>
            <p:nvPr/>
          </p:nvSpPr>
          <p:spPr>
            <a:xfrm>
              <a:off x="8940298" y="-1106407"/>
              <a:ext cx="923668" cy="8340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spc="0" baseline="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1B583CB-E708-D41A-A118-AE2B06027DE5}"/>
                </a:ext>
              </a:extLst>
            </p:cNvPr>
            <p:cNvSpPr txBox="1"/>
            <p:nvPr/>
          </p:nvSpPr>
          <p:spPr>
            <a:xfrm>
              <a:off x="8959648" y="-858644"/>
              <a:ext cx="902448" cy="3495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manipulation</a:t>
              </a:r>
              <a:endParaRPr lang="en-US" sz="1400" spc="0" baseline="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F496CFF-B0CA-0210-EFDC-863B32B404CC}"/>
              </a:ext>
            </a:extLst>
          </p:cNvPr>
          <p:cNvCxnSpPr>
            <a:cxnSpLocks/>
            <a:stCxn id="80" idx="3"/>
            <a:endCxn id="68" idx="0"/>
          </p:cNvCxnSpPr>
          <p:nvPr/>
        </p:nvCxnSpPr>
        <p:spPr>
          <a:xfrm flipH="1">
            <a:off x="23053762" y="10174690"/>
            <a:ext cx="812267" cy="182049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C99B92-6CA8-A80E-9D32-068C8986143E}"/>
              </a:ext>
            </a:extLst>
          </p:cNvPr>
          <p:cNvCxnSpPr>
            <a:cxnSpLocks/>
            <a:stCxn id="77" idx="2"/>
            <a:endCxn id="68" idx="6"/>
          </p:cNvCxnSpPr>
          <p:nvPr/>
        </p:nvCxnSpPr>
        <p:spPr>
          <a:xfrm flipH="1" flipV="1">
            <a:off x="23624710" y="12559851"/>
            <a:ext cx="2295155" cy="6157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6593D32-E742-A1F4-77B2-4DFAB4A69A46}"/>
              </a:ext>
            </a:extLst>
          </p:cNvPr>
          <p:cNvGrpSpPr/>
          <p:nvPr/>
        </p:nvGrpSpPr>
        <p:grpSpPr>
          <a:xfrm>
            <a:off x="26572025" y="16925097"/>
            <a:ext cx="1141896" cy="1129337"/>
            <a:chOff x="11264420" y="4591095"/>
            <a:chExt cx="923668" cy="834081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F00F002-30FF-AF27-A670-5EF34FB05D4B}"/>
                </a:ext>
              </a:extLst>
            </p:cNvPr>
            <p:cNvSpPr/>
            <p:nvPr/>
          </p:nvSpPr>
          <p:spPr>
            <a:xfrm>
              <a:off x="11264420" y="4591095"/>
              <a:ext cx="923668" cy="8340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spc="0" baseline="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E7B024C-3D44-E2B8-D087-FE98B7FEDD90}"/>
                </a:ext>
              </a:extLst>
            </p:cNvPr>
            <p:cNvSpPr txBox="1"/>
            <p:nvPr/>
          </p:nvSpPr>
          <p:spPr>
            <a:xfrm>
              <a:off x="11302759" y="4880388"/>
              <a:ext cx="811645" cy="2621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Tamper</a:t>
              </a:r>
            </a:p>
            <a:p>
              <a:pPr algn="ctr"/>
              <a:r>
                <a:rPr lang="en-US" sz="1050" spc="0" baseline="0" dirty="0">
                  <a:solidFill>
                    <a:schemeClr val="bg1"/>
                  </a:solidFill>
                </a:rPr>
                <a:t>Privilege control</a:t>
              </a: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DB9EFF9-DDAF-3B05-0104-15A00A4F847F}"/>
              </a:ext>
            </a:extLst>
          </p:cNvPr>
          <p:cNvCxnSpPr>
            <a:cxnSpLocks/>
          </p:cNvCxnSpPr>
          <p:nvPr/>
        </p:nvCxnSpPr>
        <p:spPr>
          <a:xfrm flipH="1" flipV="1">
            <a:off x="24778829" y="16382580"/>
            <a:ext cx="1811001" cy="81531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E260AD5-E57D-F707-9CBE-49FA05DED5E4}"/>
              </a:ext>
            </a:extLst>
          </p:cNvPr>
          <p:cNvGrpSpPr/>
          <p:nvPr/>
        </p:nvGrpSpPr>
        <p:grpSpPr>
          <a:xfrm>
            <a:off x="24000405" y="20489378"/>
            <a:ext cx="1141896" cy="1129337"/>
            <a:chOff x="-302109" y="4002414"/>
            <a:chExt cx="923668" cy="834081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55C640B-517C-6297-2DF7-3926DA10468A}"/>
                </a:ext>
              </a:extLst>
            </p:cNvPr>
            <p:cNvSpPr/>
            <p:nvPr/>
          </p:nvSpPr>
          <p:spPr>
            <a:xfrm>
              <a:off x="-302109" y="4002414"/>
              <a:ext cx="923668" cy="8340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spc="0" baseline="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28C835C-5B58-CF1C-1C85-DAA8C1CBB958}"/>
                </a:ext>
              </a:extLst>
            </p:cNvPr>
            <p:cNvSpPr txBox="1"/>
            <p:nvPr/>
          </p:nvSpPr>
          <p:spPr>
            <a:xfrm>
              <a:off x="-84240" y="4275677"/>
              <a:ext cx="535825" cy="3495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chemeClr val="bg1"/>
                  </a:solidFill>
                </a:rPr>
                <a:t>Tamper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MPU</a:t>
              </a:r>
              <a:endParaRPr lang="en-US" sz="1400" spc="0" baseline="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F548D28-3735-9A2B-E197-802BD8B59CC3}"/>
              </a:ext>
            </a:extLst>
          </p:cNvPr>
          <p:cNvCxnSpPr>
            <a:cxnSpLocks/>
            <a:stCxn id="89" idx="1"/>
            <a:endCxn id="47" idx="5"/>
          </p:cNvCxnSpPr>
          <p:nvPr/>
        </p:nvCxnSpPr>
        <p:spPr>
          <a:xfrm flipH="1" flipV="1">
            <a:off x="22508732" y="19573423"/>
            <a:ext cx="1658900" cy="108134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8EFD38C-C5F0-A644-9507-78653EBA955E}"/>
              </a:ext>
            </a:extLst>
          </p:cNvPr>
          <p:cNvCxnSpPr>
            <a:cxnSpLocks/>
            <a:stCxn id="93" idx="0"/>
            <a:endCxn id="55" idx="4"/>
          </p:cNvCxnSpPr>
          <p:nvPr/>
        </p:nvCxnSpPr>
        <p:spPr>
          <a:xfrm flipV="1">
            <a:off x="19461695" y="20727833"/>
            <a:ext cx="81987" cy="174709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F1E1606-45B2-37EA-7F2B-4A8435577220}"/>
              </a:ext>
            </a:extLst>
          </p:cNvPr>
          <p:cNvGrpSpPr/>
          <p:nvPr/>
        </p:nvGrpSpPr>
        <p:grpSpPr>
          <a:xfrm>
            <a:off x="13762415" y="21054046"/>
            <a:ext cx="1141896" cy="1129337"/>
            <a:chOff x="3666165" y="-1605756"/>
            <a:chExt cx="923668" cy="834081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5F1E882-A673-3E89-BB80-7FFD995DDE78}"/>
                </a:ext>
              </a:extLst>
            </p:cNvPr>
            <p:cNvSpPr/>
            <p:nvPr/>
          </p:nvSpPr>
          <p:spPr>
            <a:xfrm>
              <a:off x="3666165" y="-1605756"/>
              <a:ext cx="923668" cy="8340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spc="0" baseline="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AAD8798-668D-00A8-397D-4DE2D2B51CAA}"/>
                </a:ext>
              </a:extLst>
            </p:cNvPr>
            <p:cNvSpPr txBox="1"/>
            <p:nvPr/>
          </p:nvSpPr>
          <p:spPr>
            <a:xfrm>
              <a:off x="3713621" y="-1357992"/>
              <a:ext cx="840982" cy="2621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spc="0" baseline="0" dirty="0">
                  <a:solidFill>
                    <a:schemeClr val="bg1"/>
                  </a:solidFill>
                </a:rPr>
                <a:t>Tamper 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Identity registers</a:t>
              </a:r>
              <a:endParaRPr lang="en-US" sz="1050" spc="0" baseline="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A609BD3-CAFC-204B-2C22-81D759D908C0}"/>
              </a:ext>
            </a:extLst>
          </p:cNvPr>
          <p:cNvCxnSpPr>
            <a:cxnSpLocks/>
            <a:stCxn id="97" idx="7"/>
            <a:endCxn id="50" idx="3"/>
          </p:cNvCxnSpPr>
          <p:nvPr/>
        </p:nvCxnSpPr>
        <p:spPr>
          <a:xfrm flipV="1">
            <a:off x="14737084" y="19868702"/>
            <a:ext cx="1091247" cy="135073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69D6DFE-39FA-A72D-2896-A5A7704720BA}"/>
              </a:ext>
            </a:extLst>
          </p:cNvPr>
          <p:cNvGrpSpPr/>
          <p:nvPr/>
        </p:nvGrpSpPr>
        <p:grpSpPr>
          <a:xfrm>
            <a:off x="25261373" y="7067001"/>
            <a:ext cx="1141896" cy="1129338"/>
            <a:chOff x="10204247" y="-2689682"/>
            <a:chExt cx="923668" cy="834081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A78779F-D27E-76DA-DC01-8AE70C4BDA91}"/>
                </a:ext>
              </a:extLst>
            </p:cNvPr>
            <p:cNvSpPr/>
            <p:nvPr/>
          </p:nvSpPr>
          <p:spPr>
            <a:xfrm>
              <a:off x="10204247" y="-2689682"/>
              <a:ext cx="923668" cy="8340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spc="0" baseline="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0AD859E-C6DB-7BB0-C4AF-EEB14450A763}"/>
                </a:ext>
              </a:extLst>
            </p:cNvPr>
            <p:cNvSpPr txBox="1"/>
            <p:nvPr/>
          </p:nvSpPr>
          <p:spPr>
            <a:xfrm>
              <a:off x="10404277" y="-2441921"/>
              <a:ext cx="535825" cy="3495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chemeClr val="bg1"/>
                  </a:solidFill>
                </a:rPr>
                <a:t>Tamper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MPU</a:t>
              </a:r>
              <a:endParaRPr lang="en-US" sz="1400" spc="0" baseline="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37EB6D2-76A3-7B7F-2596-EDB913B7AE47}"/>
              </a:ext>
            </a:extLst>
          </p:cNvPr>
          <p:cNvCxnSpPr>
            <a:cxnSpLocks/>
            <a:stCxn id="101" idx="3"/>
            <a:endCxn id="80" idx="7"/>
          </p:cNvCxnSpPr>
          <p:nvPr/>
        </p:nvCxnSpPr>
        <p:spPr>
          <a:xfrm flipH="1">
            <a:off x="24673471" y="8030951"/>
            <a:ext cx="755129" cy="134517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38BEA05-F300-5F63-D34B-5469D4E51BD7}"/>
              </a:ext>
            </a:extLst>
          </p:cNvPr>
          <p:cNvGrpSpPr/>
          <p:nvPr/>
        </p:nvGrpSpPr>
        <p:grpSpPr>
          <a:xfrm>
            <a:off x="28893610" y="12538658"/>
            <a:ext cx="1141896" cy="1129337"/>
            <a:chOff x="11568902" y="1710838"/>
            <a:chExt cx="923668" cy="834081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6F3DBA8-5BC5-0B5A-CADA-9990898F4B6D}"/>
                </a:ext>
              </a:extLst>
            </p:cNvPr>
            <p:cNvSpPr/>
            <p:nvPr/>
          </p:nvSpPr>
          <p:spPr>
            <a:xfrm>
              <a:off x="11568902" y="1710838"/>
              <a:ext cx="923668" cy="8340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spc="0" baseline="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9DC7B9E-159C-C4A0-53FA-F457296A7180}"/>
                </a:ext>
              </a:extLst>
            </p:cNvPr>
            <p:cNvSpPr txBox="1"/>
            <p:nvPr/>
          </p:nvSpPr>
          <p:spPr>
            <a:xfrm>
              <a:off x="11750853" y="1958601"/>
              <a:ext cx="571980" cy="3495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chemeClr val="bg1"/>
                  </a:solidFill>
                </a:rPr>
                <a:t>Voltage 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spc="0" baseline="0" dirty="0">
                  <a:solidFill>
                    <a:schemeClr val="bg1"/>
                  </a:solidFill>
                </a:rPr>
                <a:t>glitching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77EDE15-74C8-B7E6-05D4-1D84CD46E204}"/>
              </a:ext>
            </a:extLst>
          </p:cNvPr>
          <p:cNvGrpSpPr/>
          <p:nvPr/>
        </p:nvGrpSpPr>
        <p:grpSpPr>
          <a:xfrm>
            <a:off x="28186100" y="10272974"/>
            <a:ext cx="1141896" cy="1129337"/>
            <a:chOff x="12570028" y="-321886"/>
            <a:chExt cx="923668" cy="8340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2BB67BE-A0B2-1A40-5D79-F9EFF1D5307B}"/>
                </a:ext>
              </a:extLst>
            </p:cNvPr>
            <p:cNvSpPr/>
            <p:nvPr/>
          </p:nvSpPr>
          <p:spPr>
            <a:xfrm>
              <a:off x="12570028" y="-321886"/>
              <a:ext cx="923668" cy="8340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spc="0" baseline="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893257B-0DBA-24DC-BE40-BE495347FCE3}"/>
                </a:ext>
              </a:extLst>
            </p:cNvPr>
            <p:cNvSpPr txBox="1"/>
            <p:nvPr/>
          </p:nvSpPr>
          <p:spPr>
            <a:xfrm>
              <a:off x="12751986" y="-74123"/>
              <a:ext cx="571980" cy="3495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chemeClr val="bg1"/>
                  </a:solidFill>
                </a:rPr>
                <a:t>Clock 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spc="0" baseline="0" dirty="0">
                  <a:solidFill>
                    <a:schemeClr val="bg1"/>
                  </a:solidFill>
                </a:rPr>
                <a:t>glitching</a:t>
              </a:r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93B526E-FFEA-2AEC-FA60-1144D613D808}"/>
              </a:ext>
            </a:extLst>
          </p:cNvPr>
          <p:cNvCxnSpPr>
            <a:cxnSpLocks/>
            <a:stCxn id="105" idx="2"/>
            <a:endCxn id="77" idx="6"/>
          </p:cNvCxnSpPr>
          <p:nvPr/>
        </p:nvCxnSpPr>
        <p:spPr>
          <a:xfrm flipH="1" flipV="1">
            <a:off x="27061762" y="12621428"/>
            <a:ext cx="1831848" cy="48189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01EA904-FEB9-AB39-F8F2-DF9981F8F487}"/>
              </a:ext>
            </a:extLst>
          </p:cNvPr>
          <p:cNvCxnSpPr>
            <a:cxnSpLocks/>
            <a:stCxn id="108" idx="3"/>
            <a:endCxn id="77" idx="7"/>
          </p:cNvCxnSpPr>
          <p:nvPr/>
        </p:nvCxnSpPr>
        <p:spPr>
          <a:xfrm flipH="1">
            <a:off x="26894535" y="11236923"/>
            <a:ext cx="1458792" cy="98522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20B68C8-0DE1-B9F0-6FE4-14281C6B2A18}"/>
              </a:ext>
            </a:extLst>
          </p:cNvPr>
          <p:cNvGrpSpPr/>
          <p:nvPr/>
        </p:nvGrpSpPr>
        <p:grpSpPr>
          <a:xfrm>
            <a:off x="10465225" y="16386781"/>
            <a:ext cx="1141896" cy="1129337"/>
            <a:chOff x="1272416" y="6959087"/>
            <a:chExt cx="923668" cy="834081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67A3B73-7F79-4566-98F0-6BE0214265C7}"/>
                </a:ext>
              </a:extLst>
            </p:cNvPr>
            <p:cNvSpPr/>
            <p:nvPr/>
          </p:nvSpPr>
          <p:spPr>
            <a:xfrm>
              <a:off x="1272416" y="6959087"/>
              <a:ext cx="923668" cy="8340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spc="0" baseline="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C6979BC-9427-1277-7036-C2BF755AE882}"/>
                </a:ext>
              </a:extLst>
            </p:cNvPr>
            <p:cNvSpPr txBox="1"/>
            <p:nvPr/>
          </p:nvSpPr>
          <p:spPr>
            <a:xfrm>
              <a:off x="1406745" y="7218931"/>
              <a:ext cx="636128" cy="3495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chemeClr val="bg1"/>
                  </a:solidFill>
                </a:rPr>
                <a:t>EM/Laser</a:t>
              </a:r>
            </a:p>
            <a:p>
              <a:pPr algn="ctr"/>
              <a:r>
                <a:rPr lang="en-US" sz="1400" spc="0" baseline="0" dirty="0">
                  <a:solidFill>
                    <a:schemeClr val="bg1"/>
                  </a:solidFill>
                </a:rPr>
                <a:t>Injection</a:t>
              </a:r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9505B5C-B8A0-6817-8E8E-02ACC70B8E1E}"/>
              </a:ext>
            </a:extLst>
          </p:cNvPr>
          <p:cNvCxnSpPr>
            <a:cxnSpLocks/>
          </p:cNvCxnSpPr>
          <p:nvPr/>
        </p:nvCxnSpPr>
        <p:spPr>
          <a:xfrm flipV="1">
            <a:off x="11700780" y="16240270"/>
            <a:ext cx="2061636" cy="55108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38B9D5A-FCF3-E1F7-3DE3-6542DED0017F}"/>
              </a:ext>
            </a:extLst>
          </p:cNvPr>
          <p:cNvCxnSpPr>
            <a:cxnSpLocks/>
            <a:stCxn id="117" idx="1"/>
            <a:endCxn id="72" idx="1"/>
          </p:cNvCxnSpPr>
          <p:nvPr/>
        </p:nvCxnSpPr>
        <p:spPr>
          <a:xfrm>
            <a:off x="12763044" y="10176916"/>
            <a:ext cx="2037990" cy="184590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C725F605-ABE2-ED31-8C0E-DF2BB7466EE3}"/>
              </a:ext>
            </a:extLst>
          </p:cNvPr>
          <p:cNvGrpSpPr/>
          <p:nvPr/>
        </p:nvGrpSpPr>
        <p:grpSpPr>
          <a:xfrm>
            <a:off x="12595817" y="9530047"/>
            <a:ext cx="2266507" cy="1610818"/>
            <a:chOff x="17853193" y="10579775"/>
            <a:chExt cx="2266507" cy="1610818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C18D1408-5E7A-21BA-94BA-99CC6095B464}"/>
                </a:ext>
              </a:extLst>
            </p:cNvPr>
            <p:cNvGrpSpPr/>
            <p:nvPr/>
          </p:nvGrpSpPr>
          <p:grpSpPr>
            <a:xfrm>
              <a:off x="17853193" y="10579775"/>
              <a:ext cx="2266507" cy="1610818"/>
              <a:chOff x="7282470" y="6132860"/>
              <a:chExt cx="1833355" cy="1189683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1F46E1B-C66D-70A3-E1D3-1ECA234C189D}"/>
                  </a:ext>
                </a:extLst>
              </p:cNvPr>
              <p:cNvSpPr/>
              <p:nvPr/>
            </p:nvSpPr>
            <p:spPr>
              <a:xfrm>
                <a:off x="7282470" y="6488462"/>
                <a:ext cx="923668" cy="83408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spc="0" baseline="0" dirty="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2553787-4F74-EE79-90FA-B0EFF8B95608}"/>
                  </a:ext>
                </a:extLst>
              </p:cNvPr>
              <p:cNvSpPr txBox="1"/>
              <p:nvPr/>
            </p:nvSpPr>
            <p:spPr>
              <a:xfrm>
                <a:off x="8569363" y="6132860"/>
                <a:ext cx="546462" cy="159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Interrupt</a:t>
                </a: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E5AE659-AC69-6741-412A-9B6C391D4CE0}"/>
                </a:ext>
              </a:extLst>
            </p:cNvPr>
            <p:cNvSpPr txBox="1"/>
            <p:nvPr/>
          </p:nvSpPr>
          <p:spPr>
            <a:xfrm>
              <a:off x="18048226" y="11410483"/>
              <a:ext cx="708399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chemeClr val="bg1"/>
                  </a:solidFill>
                </a:rPr>
                <a:t>Interrupt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Overload</a:t>
              </a:r>
              <a:endParaRPr lang="en-US" sz="1400" spc="0" baseline="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2" name="Picture 231">
            <a:extLst>
              <a:ext uri="{FF2B5EF4-FFF2-40B4-BE49-F238E27FC236}">
                <a16:creationId xmlns:a16="http://schemas.microsoft.com/office/drawing/2014/main" id="{7B70EDE0-54EE-67B3-2605-1E8E6B0D12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34041" y="27715429"/>
            <a:ext cx="11498280" cy="1505160"/>
          </a:xfrm>
          <a:prstGeom prst="rect">
            <a:avLst/>
          </a:prstGeom>
        </p:spPr>
      </p:pic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0B6DE87-6EAD-7FD6-48A4-92E2BF7B0BF8}"/>
              </a:ext>
            </a:extLst>
          </p:cNvPr>
          <p:cNvGrpSpPr/>
          <p:nvPr/>
        </p:nvGrpSpPr>
        <p:grpSpPr>
          <a:xfrm>
            <a:off x="13958515" y="35977331"/>
            <a:ext cx="9230262" cy="5069701"/>
            <a:chOff x="2794943" y="3337293"/>
            <a:chExt cx="4124841" cy="2022066"/>
          </a:xfrm>
        </p:grpSpPr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A4820E45-9CD3-343D-3583-E66E6B0D0BB3}"/>
                </a:ext>
              </a:extLst>
            </p:cNvPr>
            <p:cNvSpPr/>
            <p:nvPr/>
          </p:nvSpPr>
          <p:spPr>
            <a:xfrm>
              <a:off x="6839465" y="4300151"/>
              <a:ext cx="80319" cy="864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spc="0" baseline="0" dirty="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1B9C2B3B-9A6B-7C60-0D00-5032D915556E}"/>
                </a:ext>
              </a:extLst>
            </p:cNvPr>
            <p:cNvSpPr/>
            <p:nvPr/>
          </p:nvSpPr>
          <p:spPr>
            <a:xfrm>
              <a:off x="6230894" y="4033392"/>
              <a:ext cx="80319" cy="864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spc="0" baseline="0" dirty="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D4F81315-3BC3-CBD2-26FF-80D0F2AF558F}"/>
                </a:ext>
              </a:extLst>
            </p:cNvPr>
            <p:cNvSpPr/>
            <p:nvPr/>
          </p:nvSpPr>
          <p:spPr>
            <a:xfrm>
              <a:off x="6230893" y="4569174"/>
              <a:ext cx="80319" cy="864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spc="0" baseline="0" dirty="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9965714F-E0FD-DC2A-1B40-491FF9147CF2}"/>
                </a:ext>
              </a:extLst>
            </p:cNvPr>
            <p:cNvSpPr/>
            <p:nvPr/>
          </p:nvSpPr>
          <p:spPr>
            <a:xfrm>
              <a:off x="6230893" y="5104956"/>
              <a:ext cx="80319" cy="864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spc="0" baseline="0" dirty="0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D3111013-1F0F-25B8-E684-455972D3E6FB}"/>
                </a:ext>
              </a:extLst>
            </p:cNvPr>
            <p:cNvSpPr/>
            <p:nvPr/>
          </p:nvSpPr>
          <p:spPr>
            <a:xfrm>
              <a:off x="5542002" y="3535769"/>
              <a:ext cx="80319" cy="864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spc="0" baseline="0" dirty="0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AF0CCA36-32B7-CF8B-CC4F-BD71AD56BABB}"/>
                </a:ext>
              </a:extLst>
            </p:cNvPr>
            <p:cNvSpPr/>
            <p:nvPr/>
          </p:nvSpPr>
          <p:spPr>
            <a:xfrm>
              <a:off x="5544062" y="4114800"/>
              <a:ext cx="80319" cy="864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spc="0" baseline="0" dirty="0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65B665B9-FFDB-E56F-A441-98CDB350CE78}"/>
                </a:ext>
              </a:extLst>
            </p:cNvPr>
            <p:cNvSpPr/>
            <p:nvPr/>
          </p:nvSpPr>
          <p:spPr>
            <a:xfrm>
              <a:off x="4064792" y="3492521"/>
              <a:ext cx="80319" cy="864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spc="0" baseline="0" dirty="0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CC8998EB-8B88-3798-08AC-A8DE781377E7}"/>
                </a:ext>
              </a:extLst>
            </p:cNvPr>
            <p:cNvSpPr/>
            <p:nvPr/>
          </p:nvSpPr>
          <p:spPr>
            <a:xfrm>
              <a:off x="4770351" y="5061706"/>
              <a:ext cx="80319" cy="864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spc="0" baseline="0" dirty="0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D77ED536-1EFE-CA61-4A1D-35EB050154A5}"/>
                </a:ext>
              </a:extLst>
            </p:cNvPr>
            <p:cNvSpPr/>
            <p:nvPr/>
          </p:nvSpPr>
          <p:spPr>
            <a:xfrm>
              <a:off x="4770352" y="4482676"/>
              <a:ext cx="80319" cy="864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spc="0" baseline="0" dirty="0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85AA506C-7062-9A77-675B-D0BC7BEE1DF0}"/>
                </a:ext>
              </a:extLst>
            </p:cNvPr>
            <p:cNvSpPr/>
            <p:nvPr/>
          </p:nvSpPr>
          <p:spPr>
            <a:xfrm>
              <a:off x="4770352" y="3873075"/>
              <a:ext cx="80319" cy="864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spc="0" baseline="0" dirty="0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70B06F35-7F16-FFCA-4B5B-C77881206640}"/>
                </a:ext>
              </a:extLst>
            </p:cNvPr>
            <p:cNvSpPr/>
            <p:nvPr/>
          </p:nvSpPr>
          <p:spPr>
            <a:xfrm>
              <a:off x="4770352" y="3337293"/>
              <a:ext cx="80319" cy="864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spc="0" baseline="0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567E5420-78EB-9B0D-E8D0-EC6E6DA9F618}"/>
                </a:ext>
              </a:extLst>
            </p:cNvPr>
            <p:cNvSpPr/>
            <p:nvPr/>
          </p:nvSpPr>
          <p:spPr>
            <a:xfrm>
              <a:off x="5542002" y="5272862"/>
              <a:ext cx="80319" cy="864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spc="0" baseline="0" dirty="0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4A796592-6399-B805-CE9B-0CBFE3725866}"/>
                </a:ext>
              </a:extLst>
            </p:cNvPr>
            <p:cNvSpPr/>
            <p:nvPr/>
          </p:nvSpPr>
          <p:spPr>
            <a:xfrm>
              <a:off x="5544062" y="4693831"/>
              <a:ext cx="80319" cy="864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spc="0" baseline="0" dirty="0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5B0F5B98-6597-BEF4-B2FD-F8C63ADAB3D8}"/>
                </a:ext>
              </a:extLst>
            </p:cNvPr>
            <p:cNvSpPr/>
            <p:nvPr/>
          </p:nvSpPr>
          <p:spPr>
            <a:xfrm>
              <a:off x="2794943" y="4256902"/>
              <a:ext cx="80319" cy="864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spc="0" baseline="0" dirty="0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953FC2AB-672E-E2E8-BA52-01DA4271CDE4}"/>
                </a:ext>
              </a:extLst>
            </p:cNvPr>
            <p:cNvSpPr/>
            <p:nvPr/>
          </p:nvSpPr>
          <p:spPr>
            <a:xfrm>
              <a:off x="3371970" y="3795636"/>
              <a:ext cx="80319" cy="864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spc="0" baseline="0" dirty="0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B7067D5-F3F5-3987-934E-A36E6ECE6B33}"/>
                </a:ext>
              </a:extLst>
            </p:cNvPr>
            <p:cNvSpPr/>
            <p:nvPr/>
          </p:nvSpPr>
          <p:spPr>
            <a:xfrm>
              <a:off x="3371972" y="5018459"/>
              <a:ext cx="80319" cy="864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spc="0" baseline="0" dirty="0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601F0040-8EFC-DD1B-9151-42B7C63EC8F3}"/>
                </a:ext>
              </a:extLst>
            </p:cNvPr>
            <p:cNvSpPr/>
            <p:nvPr/>
          </p:nvSpPr>
          <p:spPr>
            <a:xfrm>
              <a:off x="3371971" y="4388265"/>
              <a:ext cx="80319" cy="864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spc="0" baseline="0" dirty="0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825E9581-F82C-FF78-6ED7-18819140FE46}"/>
                </a:ext>
              </a:extLst>
            </p:cNvPr>
            <p:cNvSpPr/>
            <p:nvPr/>
          </p:nvSpPr>
          <p:spPr>
            <a:xfrm>
              <a:off x="4064792" y="5272862"/>
              <a:ext cx="80319" cy="864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spc="0" baseline="0" dirty="0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EEAF4E62-FFCF-705C-E19E-CCF77A1DE726}"/>
                </a:ext>
              </a:extLst>
            </p:cNvPr>
            <p:cNvSpPr/>
            <p:nvPr/>
          </p:nvSpPr>
          <p:spPr>
            <a:xfrm>
              <a:off x="4064792" y="4444637"/>
              <a:ext cx="80319" cy="864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spc="0" baseline="0" dirty="0"/>
            </a:p>
          </p:txBody>
        </p: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94809A19-F9AD-6CFE-BEEC-AA7E356880BF}"/>
                </a:ext>
              </a:extLst>
            </p:cNvPr>
            <p:cNvCxnSpPr>
              <a:stCxn id="243" idx="2"/>
              <a:endCxn id="244" idx="5"/>
            </p:cNvCxnSpPr>
            <p:nvPr/>
          </p:nvCxnSpPr>
          <p:spPr>
            <a:xfrm flipH="1" flipV="1">
              <a:off x="6299451" y="4107222"/>
              <a:ext cx="540014" cy="2361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D38EE727-0EB0-7377-6E81-93B4C33824A3}"/>
                </a:ext>
              </a:extLst>
            </p:cNvPr>
            <p:cNvCxnSpPr>
              <a:cxnSpLocks/>
              <a:stCxn id="243" idx="2"/>
              <a:endCxn id="245" idx="5"/>
            </p:cNvCxnSpPr>
            <p:nvPr/>
          </p:nvCxnSpPr>
          <p:spPr>
            <a:xfrm flipH="1">
              <a:off x="6299450" y="4343400"/>
              <a:ext cx="540015" cy="2996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3C169A85-13D9-4071-6A92-5C7835E7153C}"/>
                </a:ext>
              </a:extLst>
            </p:cNvPr>
            <p:cNvCxnSpPr>
              <a:stCxn id="244" idx="2"/>
              <a:endCxn id="247" idx="6"/>
            </p:cNvCxnSpPr>
            <p:nvPr/>
          </p:nvCxnSpPr>
          <p:spPr>
            <a:xfrm flipH="1" flipV="1">
              <a:off x="5622321" y="3579018"/>
              <a:ext cx="608573" cy="4976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85E386B8-FC66-0E13-FD78-5D01F459CDDF}"/>
                </a:ext>
              </a:extLst>
            </p:cNvPr>
            <p:cNvCxnSpPr>
              <a:cxnSpLocks/>
              <a:stCxn id="244" idx="2"/>
              <a:endCxn id="248" idx="6"/>
            </p:cNvCxnSpPr>
            <p:nvPr/>
          </p:nvCxnSpPr>
          <p:spPr>
            <a:xfrm flipH="1">
              <a:off x="5624381" y="4076641"/>
              <a:ext cx="606513" cy="814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2C8D4735-EC9C-4865-F2EC-D6624ACFCAA5}"/>
                </a:ext>
              </a:extLst>
            </p:cNvPr>
            <p:cNvCxnSpPr>
              <a:cxnSpLocks/>
              <a:stCxn id="244" idx="2"/>
              <a:endCxn id="255" idx="6"/>
            </p:cNvCxnSpPr>
            <p:nvPr/>
          </p:nvCxnSpPr>
          <p:spPr>
            <a:xfrm flipH="1">
              <a:off x="5624381" y="4076641"/>
              <a:ext cx="606513" cy="6604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65B35ED5-A3AC-C808-1875-731D1D1E2056}"/>
                </a:ext>
              </a:extLst>
            </p:cNvPr>
            <p:cNvCxnSpPr>
              <a:cxnSpLocks/>
              <a:stCxn id="246" idx="2"/>
              <a:endCxn id="254" idx="7"/>
            </p:cNvCxnSpPr>
            <p:nvPr/>
          </p:nvCxnSpPr>
          <p:spPr>
            <a:xfrm flipH="1">
              <a:off x="5610559" y="5148205"/>
              <a:ext cx="620334" cy="1373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3DABA00C-9E29-9981-73AB-600FF92AE8C0}"/>
                </a:ext>
              </a:extLst>
            </p:cNvPr>
            <p:cNvCxnSpPr>
              <a:stCxn id="243" idx="2"/>
              <a:endCxn id="246" idx="6"/>
            </p:cNvCxnSpPr>
            <p:nvPr/>
          </p:nvCxnSpPr>
          <p:spPr>
            <a:xfrm flipH="1">
              <a:off x="6311212" y="4343400"/>
              <a:ext cx="528253" cy="8048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53CE58BC-E8DF-D58E-A046-C028194A0230}"/>
                </a:ext>
              </a:extLst>
            </p:cNvPr>
            <p:cNvCxnSpPr>
              <a:cxnSpLocks/>
              <a:stCxn id="245" idx="2"/>
              <a:endCxn id="254" idx="7"/>
            </p:cNvCxnSpPr>
            <p:nvPr/>
          </p:nvCxnSpPr>
          <p:spPr>
            <a:xfrm flipH="1">
              <a:off x="5610559" y="4612423"/>
              <a:ext cx="620334" cy="673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59DFEFA8-2D10-0E91-3FFD-BA7735173DD0}"/>
                </a:ext>
              </a:extLst>
            </p:cNvPr>
            <p:cNvCxnSpPr>
              <a:cxnSpLocks/>
              <a:stCxn id="245" idx="2"/>
              <a:endCxn id="255" idx="6"/>
            </p:cNvCxnSpPr>
            <p:nvPr/>
          </p:nvCxnSpPr>
          <p:spPr>
            <a:xfrm flipH="1">
              <a:off x="5624381" y="4612423"/>
              <a:ext cx="606512" cy="124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5A974A77-30D7-26A4-FA2B-4C1A2C976EB2}"/>
                </a:ext>
              </a:extLst>
            </p:cNvPr>
            <p:cNvCxnSpPr>
              <a:cxnSpLocks/>
              <a:stCxn id="246" idx="2"/>
              <a:endCxn id="248" idx="6"/>
            </p:cNvCxnSpPr>
            <p:nvPr/>
          </p:nvCxnSpPr>
          <p:spPr>
            <a:xfrm flipH="1" flipV="1">
              <a:off x="5624381" y="4158049"/>
              <a:ext cx="606512" cy="9901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BFFB6CB2-57F3-2E7A-864C-578A020A7EC5}"/>
                </a:ext>
              </a:extLst>
            </p:cNvPr>
            <p:cNvCxnSpPr>
              <a:stCxn id="245" idx="2"/>
              <a:endCxn id="247" idx="5"/>
            </p:cNvCxnSpPr>
            <p:nvPr/>
          </p:nvCxnSpPr>
          <p:spPr>
            <a:xfrm flipH="1" flipV="1">
              <a:off x="5622321" y="3579018"/>
              <a:ext cx="608572" cy="103340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6D697655-BBF4-1880-2B0E-ADAE3C9DC253}"/>
                </a:ext>
              </a:extLst>
            </p:cNvPr>
            <p:cNvCxnSpPr>
              <a:stCxn id="247" idx="2"/>
              <a:endCxn id="253" idx="6"/>
            </p:cNvCxnSpPr>
            <p:nvPr/>
          </p:nvCxnSpPr>
          <p:spPr>
            <a:xfrm flipH="1" flipV="1">
              <a:off x="4850671" y="3380542"/>
              <a:ext cx="691331" cy="1984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9066E4C3-CFC5-FBD2-64D6-7A17B69AF220}"/>
                </a:ext>
              </a:extLst>
            </p:cNvPr>
            <p:cNvCxnSpPr>
              <a:cxnSpLocks/>
              <a:stCxn id="247" idx="2"/>
              <a:endCxn id="252" idx="6"/>
            </p:cNvCxnSpPr>
            <p:nvPr/>
          </p:nvCxnSpPr>
          <p:spPr>
            <a:xfrm flipH="1">
              <a:off x="4850671" y="3579018"/>
              <a:ext cx="691331" cy="337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2A4E6B56-3CCE-6EEA-ADE5-80CD88B8B768}"/>
                </a:ext>
              </a:extLst>
            </p:cNvPr>
            <p:cNvCxnSpPr>
              <a:stCxn id="248" idx="2"/>
              <a:endCxn id="252" idx="6"/>
            </p:cNvCxnSpPr>
            <p:nvPr/>
          </p:nvCxnSpPr>
          <p:spPr>
            <a:xfrm flipH="1" flipV="1">
              <a:off x="4850671" y="3916324"/>
              <a:ext cx="693391" cy="2417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EF267AD1-2538-5C5F-2844-36D66F803459}"/>
                </a:ext>
              </a:extLst>
            </p:cNvPr>
            <p:cNvCxnSpPr>
              <a:stCxn id="255" idx="2"/>
              <a:endCxn id="251" idx="6"/>
            </p:cNvCxnSpPr>
            <p:nvPr/>
          </p:nvCxnSpPr>
          <p:spPr>
            <a:xfrm flipH="1" flipV="1">
              <a:off x="4850671" y="4525925"/>
              <a:ext cx="693391" cy="211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8352E156-D959-8E32-78C3-DC23C368028B}"/>
                </a:ext>
              </a:extLst>
            </p:cNvPr>
            <p:cNvCxnSpPr>
              <a:stCxn id="255" idx="2"/>
              <a:endCxn id="250" idx="5"/>
            </p:cNvCxnSpPr>
            <p:nvPr/>
          </p:nvCxnSpPr>
          <p:spPr>
            <a:xfrm flipH="1">
              <a:off x="4838908" y="4737080"/>
              <a:ext cx="705154" cy="3984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04EEF14A-4A18-75DC-1D4D-13ABCFECB8C4}"/>
                </a:ext>
              </a:extLst>
            </p:cNvPr>
            <p:cNvCxnSpPr>
              <a:stCxn id="248" idx="3"/>
              <a:endCxn id="251" idx="6"/>
            </p:cNvCxnSpPr>
            <p:nvPr/>
          </p:nvCxnSpPr>
          <p:spPr>
            <a:xfrm flipH="1">
              <a:off x="4850671" y="4188630"/>
              <a:ext cx="705153" cy="33729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3B4521EA-395F-4956-7CD6-9ECFB277FF4F}"/>
                </a:ext>
              </a:extLst>
            </p:cNvPr>
            <p:cNvCxnSpPr>
              <a:stCxn id="254" idx="3"/>
              <a:endCxn id="252" idx="6"/>
            </p:cNvCxnSpPr>
            <p:nvPr/>
          </p:nvCxnSpPr>
          <p:spPr>
            <a:xfrm flipH="1" flipV="1">
              <a:off x="4850671" y="3916324"/>
              <a:ext cx="703093" cy="14303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F254FEBD-9311-FED6-7ED0-2E29D7708B07}"/>
                </a:ext>
              </a:extLst>
            </p:cNvPr>
            <p:cNvCxnSpPr>
              <a:cxnSpLocks/>
              <a:stCxn id="254" idx="2"/>
              <a:endCxn id="250" idx="6"/>
            </p:cNvCxnSpPr>
            <p:nvPr/>
          </p:nvCxnSpPr>
          <p:spPr>
            <a:xfrm flipH="1" flipV="1">
              <a:off x="4850670" y="5104955"/>
              <a:ext cx="691332" cy="2111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B1ABE073-B5BA-DC60-49F0-56E21382D3FB}"/>
                </a:ext>
              </a:extLst>
            </p:cNvPr>
            <p:cNvCxnSpPr>
              <a:cxnSpLocks/>
              <a:endCxn id="253" idx="6"/>
            </p:cNvCxnSpPr>
            <p:nvPr/>
          </p:nvCxnSpPr>
          <p:spPr>
            <a:xfrm flipH="1" flipV="1">
              <a:off x="4850671" y="3380542"/>
              <a:ext cx="691331" cy="7775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E3BDAD17-4491-63BE-5393-F1B3846F49A5}"/>
                </a:ext>
              </a:extLst>
            </p:cNvPr>
            <p:cNvCxnSpPr>
              <a:stCxn id="248" idx="3"/>
              <a:endCxn id="250" idx="6"/>
            </p:cNvCxnSpPr>
            <p:nvPr/>
          </p:nvCxnSpPr>
          <p:spPr>
            <a:xfrm flipH="1">
              <a:off x="4850670" y="4188630"/>
              <a:ext cx="705154" cy="9163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B8C495B7-9CB3-0F0C-FDC1-AA8DDC7AA130}"/>
                </a:ext>
              </a:extLst>
            </p:cNvPr>
            <p:cNvCxnSpPr>
              <a:stCxn id="252" idx="2"/>
              <a:endCxn id="249" idx="6"/>
            </p:cNvCxnSpPr>
            <p:nvPr/>
          </p:nvCxnSpPr>
          <p:spPr>
            <a:xfrm flipH="1" flipV="1">
              <a:off x="4145111" y="3535770"/>
              <a:ext cx="625241" cy="3805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DC0C4421-0212-BBFC-99B2-75CE049206AB}"/>
                </a:ext>
              </a:extLst>
            </p:cNvPr>
            <p:cNvCxnSpPr>
              <a:endCxn id="261" idx="5"/>
            </p:cNvCxnSpPr>
            <p:nvPr/>
          </p:nvCxnSpPr>
          <p:spPr>
            <a:xfrm flipH="1">
              <a:off x="4145111" y="3916323"/>
              <a:ext cx="648765" cy="5715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B948A84B-B407-4BA4-646B-75E89528FFFE}"/>
                </a:ext>
              </a:extLst>
            </p:cNvPr>
            <p:cNvCxnSpPr>
              <a:cxnSpLocks/>
              <a:stCxn id="251" idx="2"/>
              <a:endCxn id="261" idx="6"/>
            </p:cNvCxnSpPr>
            <p:nvPr/>
          </p:nvCxnSpPr>
          <p:spPr>
            <a:xfrm flipH="1" flipV="1">
              <a:off x="4145111" y="4487886"/>
              <a:ext cx="625241" cy="380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ECA97C34-9F19-9246-5978-DDFA5E914794}"/>
                </a:ext>
              </a:extLst>
            </p:cNvPr>
            <p:cNvCxnSpPr>
              <a:stCxn id="250" idx="2"/>
              <a:endCxn id="260" idx="6"/>
            </p:cNvCxnSpPr>
            <p:nvPr/>
          </p:nvCxnSpPr>
          <p:spPr>
            <a:xfrm flipH="1">
              <a:off x="4145111" y="5104955"/>
              <a:ext cx="625240" cy="2111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4B69CDD7-16AE-4144-CCAF-55392FC8290D}"/>
                </a:ext>
              </a:extLst>
            </p:cNvPr>
            <p:cNvCxnSpPr>
              <a:cxnSpLocks/>
              <a:stCxn id="251" idx="2"/>
              <a:endCxn id="260" idx="6"/>
            </p:cNvCxnSpPr>
            <p:nvPr/>
          </p:nvCxnSpPr>
          <p:spPr>
            <a:xfrm flipH="1">
              <a:off x="4145111" y="4525925"/>
              <a:ext cx="625241" cy="7901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7E6F9F2-572D-8978-1125-CF52B2CB6DB7}"/>
                </a:ext>
              </a:extLst>
            </p:cNvPr>
            <p:cNvCxnSpPr>
              <a:endCxn id="249" idx="6"/>
            </p:cNvCxnSpPr>
            <p:nvPr/>
          </p:nvCxnSpPr>
          <p:spPr>
            <a:xfrm flipH="1" flipV="1">
              <a:off x="4145111" y="3535770"/>
              <a:ext cx="612502" cy="9953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BF08324E-C9CF-5E8B-7961-64F514DF914C}"/>
                </a:ext>
              </a:extLst>
            </p:cNvPr>
            <p:cNvCxnSpPr>
              <a:stCxn id="253" idx="2"/>
              <a:endCxn id="249" idx="5"/>
            </p:cNvCxnSpPr>
            <p:nvPr/>
          </p:nvCxnSpPr>
          <p:spPr>
            <a:xfrm flipH="1">
              <a:off x="4145111" y="3380542"/>
              <a:ext cx="625241" cy="155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76F9754F-D966-C1F1-5B39-8BA6E9E16542}"/>
                </a:ext>
              </a:extLst>
            </p:cNvPr>
            <p:cNvCxnSpPr>
              <a:stCxn id="253" idx="2"/>
              <a:endCxn id="261" idx="6"/>
            </p:cNvCxnSpPr>
            <p:nvPr/>
          </p:nvCxnSpPr>
          <p:spPr>
            <a:xfrm flipH="1">
              <a:off x="4145111" y="3380542"/>
              <a:ext cx="625241" cy="1107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D16B3D7D-5154-D77B-35FD-13D614EAC46E}"/>
                </a:ext>
              </a:extLst>
            </p:cNvPr>
            <p:cNvCxnSpPr>
              <a:stCxn id="261" idx="2"/>
              <a:endCxn id="259" idx="6"/>
            </p:cNvCxnSpPr>
            <p:nvPr/>
          </p:nvCxnSpPr>
          <p:spPr>
            <a:xfrm flipH="1" flipV="1">
              <a:off x="3452290" y="4431514"/>
              <a:ext cx="612502" cy="563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95F1BD25-76D1-5C75-EBF5-CB2EF49300D1}"/>
                </a:ext>
              </a:extLst>
            </p:cNvPr>
            <p:cNvCxnSpPr>
              <a:stCxn id="261" idx="2"/>
              <a:endCxn id="257" idx="6"/>
            </p:cNvCxnSpPr>
            <p:nvPr/>
          </p:nvCxnSpPr>
          <p:spPr>
            <a:xfrm flipH="1" flipV="1">
              <a:off x="3452289" y="3838885"/>
              <a:ext cx="612503" cy="6490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8AD9B2E9-836A-DD6D-22C2-386FFC307F93}"/>
                </a:ext>
              </a:extLst>
            </p:cNvPr>
            <p:cNvCxnSpPr>
              <a:stCxn id="261" idx="2"/>
              <a:endCxn id="258" idx="5"/>
            </p:cNvCxnSpPr>
            <p:nvPr/>
          </p:nvCxnSpPr>
          <p:spPr>
            <a:xfrm flipH="1">
              <a:off x="3440529" y="4487886"/>
              <a:ext cx="624263" cy="6044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3D4E26AC-371C-D677-BCEC-03748C18A051}"/>
                </a:ext>
              </a:extLst>
            </p:cNvPr>
            <p:cNvCxnSpPr>
              <a:stCxn id="249" idx="2"/>
              <a:endCxn id="257" idx="6"/>
            </p:cNvCxnSpPr>
            <p:nvPr/>
          </p:nvCxnSpPr>
          <p:spPr>
            <a:xfrm flipH="1">
              <a:off x="3452289" y="3535770"/>
              <a:ext cx="612503" cy="303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A708A8E9-8007-64CA-9F1D-F9C77D43D8CA}"/>
                </a:ext>
              </a:extLst>
            </p:cNvPr>
            <p:cNvCxnSpPr>
              <a:cxnSpLocks/>
              <a:stCxn id="260" idx="2"/>
              <a:endCxn id="259" idx="6"/>
            </p:cNvCxnSpPr>
            <p:nvPr/>
          </p:nvCxnSpPr>
          <p:spPr>
            <a:xfrm flipH="1" flipV="1">
              <a:off x="3452290" y="4431514"/>
              <a:ext cx="612502" cy="8845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7016A3AB-7380-95AA-2AFF-8257453CF566}"/>
                </a:ext>
              </a:extLst>
            </p:cNvPr>
            <p:cNvCxnSpPr>
              <a:stCxn id="260" idx="2"/>
              <a:endCxn id="258" idx="6"/>
            </p:cNvCxnSpPr>
            <p:nvPr/>
          </p:nvCxnSpPr>
          <p:spPr>
            <a:xfrm flipH="1" flipV="1">
              <a:off x="3452291" y="5061708"/>
              <a:ext cx="612501" cy="2544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70C02421-865F-1739-85AC-0FC699F1C8A5}"/>
                </a:ext>
              </a:extLst>
            </p:cNvPr>
            <p:cNvCxnSpPr>
              <a:stCxn id="249" idx="2"/>
              <a:endCxn id="259" idx="6"/>
            </p:cNvCxnSpPr>
            <p:nvPr/>
          </p:nvCxnSpPr>
          <p:spPr>
            <a:xfrm flipH="1">
              <a:off x="3452290" y="3535770"/>
              <a:ext cx="612502" cy="8957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D595190A-36A4-33B7-EAC6-7F62B8C6CF67}"/>
                </a:ext>
              </a:extLst>
            </p:cNvPr>
            <p:cNvCxnSpPr>
              <a:stCxn id="257" idx="2"/>
              <a:endCxn id="256" idx="6"/>
            </p:cNvCxnSpPr>
            <p:nvPr/>
          </p:nvCxnSpPr>
          <p:spPr>
            <a:xfrm flipH="1">
              <a:off x="2875262" y="3838885"/>
              <a:ext cx="496708" cy="4612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F8ABC3B3-B747-959E-282F-825D2450B42E}"/>
                </a:ext>
              </a:extLst>
            </p:cNvPr>
            <p:cNvCxnSpPr>
              <a:cxnSpLocks/>
              <a:stCxn id="259" idx="2"/>
              <a:endCxn id="256" idx="6"/>
            </p:cNvCxnSpPr>
            <p:nvPr/>
          </p:nvCxnSpPr>
          <p:spPr>
            <a:xfrm flipH="1" flipV="1">
              <a:off x="2875262" y="4300151"/>
              <a:ext cx="496709" cy="13136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46233689-5623-1495-61B8-770CC7E91FF0}"/>
                </a:ext>
              </a:extLst>
            </p:cNvPr>
            <p:cNvCxnSpPr>
              <a:stCxn id="258" idx="2"/>
              <a:endCxn id="256" idx="6"/>
            </p:cNvCxnSpPr>
            <p:nvPr/>
          </p:nvCxnSpPr>
          <p:spPr>
            <a:xfrm flipH="1" flipV="1">
              <a:off x="2875262" y="4300151"/>
              <a:ext cx="496710" cy="7615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1" name="Shape 300">
            <a:extLst>
              <a:ext uri="{FF2B5EF4-FFF2-40B4-BE49-F238E27FC236}">
                <a16:creationId xmlns:a16="http://schemas.microsoft.com/office/drawing/2014/main" id="{724A161F-F645-AB08-9FC9-B7D2CBDFE950}"/>
              </a:ext>
            </a:extLst>
          </p:cNvPr>
          <p:cNvSpPr/>
          <p:nvPr/>
        </p:nvSpPr>
        <p:spPr>
          <a:xfrm rot="8968535">
            <a:off x="19905191" y="29069387"/>
            <a:ext cx="2786492" cy="7097159"/>
          </a:xfrm>
          <a:prstGeom prst="swooshArrow">
            <a:avLst>
              <a:gd name="adj1" fmla="val 12624"/>
              <a:gd name="adj2" fmla="val 31370"/>
            </a:avLst>
          </a:pr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02" name="Shape 301">
            <a:extLst>
              <a:ext uri="{FF2B5EF4-FFF2-40B4-BE49-F238E27FC236}">
                <a16:creationId xmlns:a16="http://schemas.microsoft.com/office/drawing/2014/main" id="{5FE74180-06CD-C947-6DFA-6B9047B71C40}"/>
              </a:ext>
            </a:extLst>
          </p:cNvPr>
          <p:cNvSpPr/>
          <p:nvPr/>
        </p:nvSpPr>
        <p:spPr>
          <a:xfrm rot="17583833">
            <a:off x="9835903" y="33432059"/>
            <a:ext cx="2998367" cy="7215072"/>
          </a:xfrm>
          <a:prstGeom prst="swooshArrow">
            <a:avLst>
              <a:gd name="adj1" fmla="val 12624"/>
              <a:gd name="adj2" fmla="val 16764"/>
            </a:avLst>
          </a:pr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E6F265-12A0-7F3D-1BB0-48A8BBE3B44D}"/>
              </a:ext>
            </a:extLst>
          </p:cNvPr>
          <p:cNvGrpSpPr/>
          <p:nvPr/>
        </p:nvGrpSpPr>
        <p:grpSpPr>
          <a:xfrm>
            <a:off x="21534063" y="18648407"/>
            <a:ext cx="1141896" cy="1083724"/>
            <a:chOff x="726026" y="2542918"/>
            <a:chExt cx="923668" cy="800393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578484-8F60-5477-44D2-69D98C763511}"/>
                </a:ext>
              </a:extLst>
            </p:cNvPr>
            <p:cNvSpPr/>
            <p:nvPr/>
          </p:nvSpPr>
          <p:spPr>
            <a:xfrm>
              <a:off x="726026" y="2542918"/>
              <a:ext cx="923668" cy="80039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spc="0" baseline="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27D534E-3506-3CE6-E567-FE3FC7EB51F0}"/>
                </a:ext>
              </a:extLst>
            </p:cNvPr>
            <p:cNvSpPr txBox="1"/>
            <p:nvPr/>
          </p:nvSpPr>
          <p:spPr>
            <a:xfrm>
              <a:off x="871891" y="2881599"/>
              <a:ext cx="723188" cy="17478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400" spc="0" baseline="0" dirty="0">
                  <a:solidFill>
                    <a:schemeClr val="bg1"/>
                  </a:solidFill>
                </a:rPr>
                <a:t>Exfiltration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83495B48-E684-3003-472A-15881853F989}"/>
              </a:ext>
            </a:extLst>
          </p:cNvPr>
          <p:cNvGrpSpPr/>
          <p:nvPr/>
        </p:nvGrpSpPr>
        <p:grpSpPr>
          <a:xfrm>
            <a:off x="18972734" y="19598496"/>
            <a:ext cx="1141896" cy="1129337"/>
            <a:chOff x="8062624" y="15106278"/>
            <a:chExt cx="1141896" cy="112933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36FEFEE-4116-4D54-B5B4-D3C5B6A4E8BA}"/>
                </a:ext>
              </a:extLst>
            </p:cNvPr>
            <p:cNvSpPr/>
            <p:nvPr/>
          </p:nvSpPr>
          <p:spPr>
            <a:xfrm>
              <a:off x="8062624" y="15106278"/>
              <a:ext cx="1141896" cy="11293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spc="0" baseline="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E172B84-F1CA-45EC-3B81-2104F9478DD0}"/>
                </a:ext>
              </a:extLst>
            </p:cNvPr>
            <p:cNvSpPr txBox="1"/>
            <p:nvPr/>
          </p:nvSpPr>
          <p:spPr>
            <a:xfrm>
              <a:off x="8245735" y="15545944"/>
              <a:ext cx="737444" cy="23666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Spoofing</a:t>
              </a:r>
              <a:endParaRPr lang="en-US" sz="1400" spc="0" baseline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4311E51-17B7-A5E0-3450-C3FBA98232B8}"/>
              </a:ext>
            </a:extLst>
          </p:cNvPr>
          <p:cNvGrpSpPr/>
          <p:nvPr/>
        </p:nvGrpSpPr>
        <p:grpSpPr>
          <a:xfrm>
            <a:off x="15661104" y="18904753"/>
            <a:ext cx="1141896" cy="1129337"/>
            <a:chOff x="3930708" y="429961"/>
            <a:chExt cx="923668" cy="8340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FD607F4-C4C6-354D-F8A7-237EEDC8AAD2}"/>
                </a:ext>
              </a:extLst>
            </p:cNvPr>
            <p:cNvSpPr/>
            <p:nvPr/>
          </p:nvSpPr>
          <p:spPr>
            <a:xfrm>
              <a:off x="3930708" y="429961"/>
              <a:ext cx="923668" cy="8340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spc="0" baseline="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31E0231-9F02-D897-DC1B-C4905205E748}"/>
                </a:ext>
              </a:extLst>
            </p:cNvPr>
            <p:cNvSpPr txBox="1"/>
            <p:nvPr/>
          </p:nvSpPr>
          <p:spPr>
            <a:xfrm>
              <a:off x="4060174" y="697675"/>
              <a:ext cx="695696" cy="3495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Confused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deputy</a:t>
              </a:r>
              <a:r>
                <a:rPr lang="en-US" sz="1400" spc="0" baseline="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03BA04E-FAEB-8B53-5094-BB38879EBF16}"/>
              </a:ext>
            </a:extLst>
          </p:cNvPr>
          <p:cNvGrpSpPr/>
          <p:nvPr/>
        </p:nvGrpSpPr>
        <p:grpSpPr>
          <a:xfrm>
            <a:off x="18890747" y="22474930"/>
            <a:ext cx="1141896" cy="1129337"/>
            <a:chOff x="1349658" y="403987"/>
            <a:chExt cx="923668" cy="834081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A3A51F2-E63B-5D1C-ABDE-D2759E9DFA07}"/>
                </a:ext>
              </a:extLst>
            </p:cNvPr>
            <p:cNvSpPr/>
            <p:nvPr/>
          </p:nvSpPr>
          <p:spPr>
            <a:xfrm>
              <a:off x="1349658" y="403987"/>
              <a:ext cx="923668" cy="8340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spc="0" baseline="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C06B5EC-1911-032D-E157-8533431B24E1}"/>
                </a:ext>
              </a:extLst>
            </p:cNvPr>
            <p:cNvSpPr txBox="1"/>
            <p:nvPr/>
          </p:nvSpPr>
          <p:spPr>
            <a:xfrm>
              <a:off x="1418066" y="651750"/>
              <a:ext cx="799073" cy="2621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spc="0" baseline="0" dirty="0">
                  <a:solidFill>
                    <a:schemeClr val="bg1"/>
                  </a:solidFill>
                </a:rPr>
                <a:t>Tamper 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Register access</a:t>
              </a:r>
              <a:endParaRPr lang="en-US" sz="1050" spc="0" baseline="0" dirty="0">
                <a:solidFill>
                  <a:schemeClr val="bg1"/>
                </a:solidFill>
              </a:endParaRP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19E44A21-B6E4-AE46-CCAF-DF1D14F74B78}"/>
              </a:ext>
            </a:extLst>
          </p:cNvPr>
          <p:cNvSpPr txBox="1"/>
          <p:nvPr/>
        </p:nvSpPr>
        <p:spPr>
          <a:xfrm rot="20457578">
            <a:off x="15394627" y="8463511"/>
            <a:ext cx="194861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Attack Path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B32396D-6FC1-E719-C414-7286884A8439}"/>
              </a:ext>
            </a:extLst>
          </p:cNvPr>
          <p:cNvSpPr txBox="1"/>
          <p:nvPr/>
        </p:nvSpPr>
        <p:spPr>
          <a:xfrm rot="20457578">
            <a:off x="16268410" y="10791399"/>
            <a:ext cx="260834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Threat Scenario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A0FCD5F-D3A1-C36F-3BC5-1DCD52DC1ECC}"/>
              </a:ext>
            </a:extLst>
          </p:cNvPr>
          <p:cNvSpPr txBox="1"/>
          <p:nvPr/>
        </p:nvSpPr>
        <p:spPr>
          <a:xfrm rot="20457578">
            <a:off x="17592631" y="13269313"/>
            <a:ext cx="201644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CS Property</a:t>
            </a:r>
          </a:p>
        </p:txBody>
      </p:sp>
      <p:pic>
        <p:nvPicPr>
          <p:cNvPr id="192" name="Picture 191">
            <a:extLst>
              <a:ext uri="{FF2B5EF4-FFF2-40B4-BE49-F238E27FC236}">
                <a16:creationId xmlns:a16="http://schemas.microsoft.com/office/drawing/2014/main" id="{73B7C07B-6B6B-FA84-744A-8614CB99EF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985" y="23942379"/>
            <a:ext cx="12936552" cy="3155983"/>
          </a:xfrm>
          <a:prstGeom prst="rect">
            <a:avLst/>
          </a:prstGeom>
        </p:spPr>
      </p:pic>
      <p:sp>
        <p:nvSpPr>
          <p:cNvPr id="193" name="Oval 192">
            <a:extLst>
              <a:ext uri="{FF2B5EF4-FFF2-40B4-BE49-F238E27FC236}">
                <a16:creationId xmlns:a16="http://schemas.microsoft.com/office/drawing/2014/main" id="{1DE933DD-C6F4-2DD8-3818-DCC66957C02F}"/>
              </a:ext>
            </a:extLst>
          </p:cNvPr>
          <p:cNvSpPr/>
          <p:nvPr/>
        </p:nvSpPr>
        <p:spPr>
          <a:xfrm>
            <a:off x="504502" y="25558263"/>
            <a:ext cx="6749746" cy="4118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0C2DB6A7-F416-F120-B92B-83ECC0A50472}"/>
              </a:ext>
            </a:extLst>
          </p:cNvPr>
          <p:cNvGrpSpPr/>
          <p:nvPr/>
        </p:nvGrpSpPr>
        <p:grpSpPr>
          <a:xfrm>
            <a:off x="21714390" y="2645531"/>
            <a:ext cx="7214104" cy="5826982"/>
            <a:chOff x="21204717" y="1595113"/>
            <a:chExt cx="7552331" cy="6636624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3600D95-3634-BCC8-07E9-C1A5A10E3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04717" y="2914456"/>
              <a:ext cx="1580518" cy="5317281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A55C4799-E3D7-3B56-7BEA-D6C28C02B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73953" y="1696879"/>
              <a:ext cx="11281" cy="4522437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FFF1F8F-2F8B-F341-C297-CE6B2E2945FE}"/>
                </a:ext>
              </a:extLst>
            </p:cNvPr>
            <p:cNvSpPr txBox="1"/>
            <p:nvPr/>
          </p:nvSpPr>
          <p:spPr>
            <a:xfrm>
              <a:off x="22947140" y="1595113"/>
              <a:ext cx="5809908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Threat Analysis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Identify assets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Identify susceptible properties of assets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Confidentially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Integrity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Availability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Identify threat scenarios for those properties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Identify attack paths that could realize the threat scenario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ECF67C1-0957-907C-7B21-7B15CBA9B13B}"/>
              </a:ext>
            </a:extLst>
          </p:cNvPr>
          <p:cNvGrpSpPr/>
          <p:nvPr/>
        </p:nvGrpSpPr>
        <p:grpSpPr>
          <a:xfrm>
            <a:off x="22947140" y="21332697"/>
            <a:ext cx="6462069" cy="6208937"/>
            <a:chOff x="21437210" y="128991"/>
            <a:chExt cx="6462069" cy="6208937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75E095D-F55B-F707-0073-F5E24A3C7B78}"/>
                </a:ext>
              </a:extLst>
            </p:cNvPr>
            <p:cNvCxnSpPr>
              <a:cxnSpLocks/>
            </p:cNvCxnSpPr>
            <p:nvPr/>
          </p:nvCxnSpPr>
          <p:spPr>
            <a:xfrm>
              <a:off x="21437210" y="128991"/>
              <a:ext cx="483274" cy="286092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A6B338B-0B3C-82EE-10EF-5549F64BFAA8}"/>
                </a:ext>
              </a:extLst>
            </p:cNvPr>
            <p:cNvCxnSpPr>
              <a:cxnSpLocks/>
            </p:cNvCxnSpPr>
            <p:nvPr/>
          </p:nvCxnSpPr>
          <p:spPr>
            <a:xfrm>
              <a:off x="21949965" y="1468166"/>
              <a:ext cx="0" cy="4039005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FCAF97A2-5EC6-BE47-0069-3F172E76AE55}"/>
                </a:ext>
              </a:extLst>
            </p:cNvPr>
            <p:cNvSpPr txBox="1"/>
            <p:nvPr/>
          </p:nvSpPr>
          <p:spPr>
            <a:xfrm>
              <a:off x="22089371" y="1382725"/>
              <a:ext cx="5809908" cy="4955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Mitigation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Mitigation for the attack scenario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Identify type of adversary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Determine tools &amp; techniques used by the adversary type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Devise mitigations that prevent attack scenario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Here, ensure SATP register cannot be modified in user mode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Preventing user application from tampering memory protection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2400" dirty="0"/>
            </a:p>
          </p:txBody>
        </p:sp>
      </p:grpSp>
      <p:sp>
        <p:nvSpPr>
          <p:cNvPr id="218" name="TextBox 217">
            <a:extLst>
              <a:ext uri="{FF2B5EF4-FFF2-40B4-BE49-F238E27FC236}">
                <a16:creationId xmlns:a16="http://schemas.microsoft.com/office/drawing/2014/main" id="{947B2349-D6E6-2232-04D1-A1F2DD218516}"/>
              </a:ext>
            </a:extLst>
          </p:cNvPr>
          <p:cNvSpPr txBox="1"/>
          <p:nvPr/>
        </p:nvSpPr>
        <p:spPr>
          <a:xfrm>
            <a:off x="3754607" y="398735"/>
            <a:ext cx="2381299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sz="20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4800" b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Analyzing Threats &amp; Detecting Trojans Through Formal Analysis In A Semiconductor IP </a:t>
            </a:r>
            <a:endParaRPr lang="en-US" sz="4800" b="1" dirty="0"/>
          </a:p>
        </p:txBody>
      </p: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6D777B21-3F73-A600-1967-CDEAC08FE33E}"/>
              </a:ext>
            </a:extLst>
          </p:cNvPr>
          <p:cNvGrpSpPr/>
          <p:nvPr/>
        </p:nvGrpSpPr>
        <p:grpSpPr>
          <a:xfrm>
            <a:off x="1995253" y="39832225"/>
            <a:ext cx="12761612" cy="2430446"/>
            <a:chOff x="21942319" y="1420568"/>
            <a:chExt cx="12761612" cy="2430446"/>
          </a:xfrm>
        </p:grpSpPr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179497F6-5F6D-5617-11A6-3430D3BBA6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01623" y="1420568"/>
              <a:ext cx="6802308" cy="1463297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BCDAB0D3-5213-252B-0622-0262A1488B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67448" y="1504509"/>
              <a:ext cx="21221" cy="2346505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F375D734-DFE7-FD03-66EC-BDE36E75830E}"/>
                </a:ext>
              </a:extLst>
            </p:cNvPr>
            <p:cNvSpPr txBox="1"/>
            <p:nvPr/>
          </p:nvSpPr>
          <p:spPr>
            <a:xfrm>
              <a:off x="21942319" y="1472761"/>
              <a:ext cx="5809908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/>
                <a:t>Formal Analysis of the design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The network of logic gates are modeled into mathematical equations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Tool analyzes the checker and mathematically tries to identify conditions that makes the checker true</a:t>
              </a:r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9C3BBDB4-2B7B-D9B9-51C3-138BF99A28E8}"/>
              </a:ext>
            </a:extLst>
          </p:cNvPr>
          <p:cNvGrpSpPr/>
          <p:nvPr/>
        </p:nvGrpSpPr>
        <p:grpSpPr>
          <a:xfrm>
            <a:off x="23224125" y="28933439"/>
            <a:ext cx="6998357" cy="5910458"/>
            <a:chOff x="20900922" y="-1419190"/>
            <a:chExt cx="6998357" cy="5910458"/>
          </a:xfrm>
        </p:grpSpPr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D8968237-B08F-6B2E-EDEF-57F04B130394}"/>
                </a:ext>
              </a:extLst>
            </p:cNvPr>
            <p:cNvCxnSpPr>
              <a:cxnSpLocks/>
            </p:cNvCxnSpPr>
            <p:nvPr/>
          </p:nvCxnSpPr>
          <p:spPr>
            <a:xfrm>
              <a:off x="20900922" y="-1419190"/>
              <a:ext cx="1019562" cy="4409101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5079A8F-3763-2FDC-861A-D8A27CF30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20484" y="1398580"/>
              <a:ext cx="21221" cy="2346505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38B38E1A-E665-E70A-A818-DF7D386F3498}"/>
                </a:ext>
              </a:extLst>
            </p:cNvPr>
            <p:cNvSpPr txBox="1"/>
            <p:nvPr/>
          </p:nvSpPr>
          <p:spPr>
            <a:xfrm>
              <a:off x="22089371" y="1382725"/>
              <a:ext cx="5809908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Verify mitigations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Verify the mitigation holds good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By simulating the attack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Here, a checker property is added that asserts if the SATP register is written in user mode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2400" dirty="0"/>
            </a:p>
          </p:txBody>
        </p:sp>
      </p:grpSp>
      <p:pic>
        <p:nvPicPr>
          <p:cNvPr id="332" name="Picture 331">
            <a:extLst>
              <a:ext uri="{FF2B5EF4-FFF2-40B4-BE49-F238E27FC236}">
                <a16:creationId xmlns:a16="http://schemas.microsoft.com/office/drawing/2014/main" id="{4331463A-4F8B-9B12-EF09-DBC7773715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905" y="32377207"/>
            <a:ext cx="18090500" cy="1552792"/>
          </a:xfrm>
          <a:prstGeom prst="rect">
            <a:avLst/>
          </a:prstGeom>
        </p:spPr>
      </p:pic>
      <p:sp>
        <p:nvSpPr>
          <p:cNvPr id="333" name="TextBox 332">
            <a:extLst>
              <a:ext uri="{FF2B5EF4-FFF2-40B4-BE49-F238E27FC236}">
                <a16:creationId xmlns:a16="http://schemas.microsoft.com/office/drawing/2014/main" id="{4CFFF15C-EAFE-4399-1239-C09E1B70C668}"/>
              </a:ext>
            </a:extLst>
          </p:cNvPr>
          <p:cNvSpPr txBox="1"/>
          <p:nvPr/>
        </p:nvSpPr>
        <p:spPr>
          <a:xfrm>
            <a:off x="17423973" y="41123706"/>
            <a:ext cx="2637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Formal Analysis</a:t>
            </a:r>
          </a:p>
        </p:txBody>
      </p:sp>
      <p:sp>
        <p:nvSpPr>
          <p:cNvPr id="334" name="Shape 333">
            <a:extLst>
              <a:ext uri="{FF2B5EF4-FFF2-40B4-BE49-F238E27FC236}">
                <a16:creationId xmlns:a16="http://schemas.microsoft.com/office/drawing/2014/main" id="{211D24CE-6527-6F40-3E18-84224AEB04E8}"/>
              </a:ext>
            </a:extLst>
          </p:cNvPr>
          <p:cNvSpPr/>
          <p:nvPr/>
        </p:nvSpPr>
        <p:spPr>
          <a:xfrm rot="17583833">
            <a:off x="5341419" y="27034901"/>
            <a:ext cx="2138299" cy="5298849"/>
          </a:xfrm>
          <a:prstGeom prst="swooshArrow">
            <a:avLst>
              <a:gd name="adj1" fmla="val 12624"/>
              <a:gd name="adj2" fmla="val 16764"/>
            </a:avLst>
          </a:pr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A4C21D95-8F22-FB7D-B18A-DAF703FA3F02}"/>
              </a:ext>
            </a:extLst>
          </p:cNvPr>
          <p:cNvGrpSpPr/>
          <p:nvPr/>
        </p:nvGrpSpPr>
        <p:grpSpPr>
          <a:xfrm>
            <a:off x="178665" y="34097714"/>
            <a:ext cx="6965985" cy="1803639"/>
            <a:chOff x="21942319" y="931006"/>
            <a:chExt cx="6965985" cy="1803639"/>
          </a:xfrm>
        </p:grpSpPr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13CEB453-A96F-F2CF-E225-56F0681F1E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00673" y="931006"/>
              <a:ext cx="1007631" cy="1007791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40A4C869-95E3-A730-EBF9-1C360532F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83586" y="1504509"/>
              <a:ext cx="5083" cy="86857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3DC99274-6F42-138C-839E-FD0ABACDF9AA}"/>
                </a:ext>
              </a:extLst>
            </p:cNvPr>
            <p:cNvSpPr txBox="1"/>
            <p:nvPr/>
          </p:nvSpPr>
          <p:spPr>
            <a:xfrm>
              <a:off x="21942319" y="1472761"/>
              <a:ext cx="5809908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/>
                <a:t>Formal Analysis of the design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When proven, a waveform shows the signals involved</a:t>
              </a:r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5AF579B1-F7AF-D02A-64A5-685A7C2C428C}"/>
              </a:ext>
            </a:extLst>
          </p:cNvPr>
          <p:cNvGrpSpPr/>
          <p:nvPr/>
        </p:nvGrpSpPr>
        <p:grpSpPr>
          <a:xfrm>
            <a:off x="4805202" y="17984687"/>
            <a:ext cx="6658563" cy="3584321"/>
            <a:chOff x="21240716" y="476060"/>
            <a:chExt cx="6658563" cy="3584321"/>
          </a:xfrm>
        </p:grpSpPr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20B79934-CDB2-029A-EE26-E9AB6D04E457}"/>
                </a:ext>
              </a:extLst>
            </p:cNvPr>
            <p:cNvCxnSpPr>
              <a:cxnSpLocks/>
            </p:cNvCxnSpPr>
            <p:nvPr/>
          </p:nvCxnSpPr>
          <p:spPr>
            <a:xfrm>
              <a:off x="21240716" y="476060"/>
              <a:ext cx="679768" cy="2513851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70D330C-5B96-8B13-AB25-499F2FA3482A}"/>
                </a:ext>
              </a:extLst>
            </p:cNvPr>
            <p:cNvCxnSpPr>
              <a:cxnSpLocks/>
            </p:cNvCxnSpPr>
            <p:nvPr/>
          </p:nvCxnSpPr>
          <p:spPr>
            <a:xfrm>
              <a:off x="21949965" y="1468166"/>
              <a:ext cx="7108" cy="242032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3EFA47B6-9C37-E42F-FAB7-09007B40EB6E}"/>
                </a:ext>
              </a:extLst>
            </p:cNvPr>
            <p:cNvSpPr txBox="1"/>
            <p:nvPr/>
          </p:nvSpPr>
          <p:spPr>
            <a:xfrm>
              <a:off x="22089371" y="1382725"/>
              <a:ext cx="580990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Identify the bug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The</a:t>
              </a:r>
              <a:r>
                <a:rPr lang="en-US" sz="2800" dirty="0"/>
                <a:t> falsified property shows the error scenario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/>
                <a:t>Error scenario indicates a mitigation is breached or ineffective</a:t>
              </a:r>
              <a:endParaRPr lang="en-US" sz="2400" dirty="0"/>
            </a:p>
          </p:txBody>
        </p:sp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9DC123FB-B992-3907-4846-79300BFDFB3B}"/>
              </a:ext>
            </a:extLst>
          </p:cNvPr>
          <p:cNvGrpSpPr/>
          <p:nvPr/>
        </p:nvGrpSpPr>
        <p:grpSpPr>
          <a:xfrm>
            <a:off x="504502" y="7694143"/>
            <a:ext cx="6491172" cy="4067483"/>
            <a:chOff x="21942319" y="-594174"/>
            <a:chExt cx="6491172" cy="4067483"/>
          </a:xfrm>
        </p:grpSpPr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0BE86E8-E53E-0C0A-86DA-8C2DF650E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00673" y="-594174"/>
              <a:ext cx="532818" cy="2532971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13BEE800-8E7C-869D-244E-CDE5319F9A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83586" y="1504509"/>
              <a:ext cx="5083" cy="86857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280C2170-BBCE-0FE4-FA37-568FA73F2B7C}"/>
                </a:ext>
              </a:extLst>
            </p:cNvPr>
            <p:cNvSpPr txBox="1"/>
            <p:nvPr/>
          </p:nvSpPr>
          <p:spPr>
            <a:xfrm>
              <a:off x="21942319" y="1472761"/>
              <a:ext cx="5809908" cy="200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/>
                <a:t>Analyzing breached mitigation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Finding the root cause of the error scenario causing the breach of mitigation leads to identification of trojan (if exists)</a:t>
              </a:r>
            </a:p>
          </p:txBody>
        </p:sp>
      </p:grpSp>
      <p:pic>
        <p:nvPicPr>
          <p:cNvPr id="378" name="Picture 377">
            <a:extLst>
              <a:ext uri="{FF2B5EF4-FFF2-40B4-BE49-F238E27FC236}">
                <a16:creationId xmlns:a16="http://schemas.microsoft.com/office/drawing/2014/main" id="{7EA095A7-A706-8E9E-2862-E3ED5BB3A5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368275" y="40377437"/>
            <a:ext cx="5854207" cy="23465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5A9BEA-CD74-E57E-DAC7-78EB7BD9A2B0}"/>
              </a:ext>
            </a:extLst>
          </p:cNvPr>
          <p:cNvSpPr txBox="1"/>
          <p:nvPr/>
        </p:nvSpPr>
        <p:spPr>
          <a:xfrm>
            <a:off x="5558991" y="23408597"/>
            <a:ext cx="317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dirty="0">
                <a:solidFill>
                  <a:srgbClr val="4F2683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VC Formal™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111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2389</TotalTime>
  <Words>276</Words>
  <Application>Microsoft Office PowerPoint</Application>
  <PresentationFormat>Custom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Ashrafi Gulam Mohammed</dc:creator>
  <cp:lastModifiedBy>Ashrafi Gulam Mohammed</cp:lastModifiedBy>
  <cp:revision>1</cp:revision>
  <dcterms:created xsi:type="dcterms:W3CDTF">2024-06-11T16:12:15Z</dcterms:created>
  <dcterms:modified xsi:type="dcterms:W3CDTF">2024-06-13T15:10:02Z</dcterms:modified>
</cp:coreProperties>
</file>